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258" r:id="rId3"/>
    <p:sldId id="1620" r:id="rId4"/>
    <p:sldId id="1566" r:id="rId5"/>
    <p:sldId id="2363" r:id="rId6"/>
    <p:sldId id="2360" r:id="rId7"/>
    <p:sldId id="2362" r:id="rId8"/>
    <p:sldId id="2358" r:id="rId9"/>
    <p:sldId id="2306" r:id="rId10"/>
    <p:sldId id="2352" r:id="rId11"/>
    <p:sldId id="2355" r:id="rId12"/>
    <p:sldId id="279" r:id="rId13"/>
    <p:sldId id="1574" r:id="rId14"/>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EE9"/>
    <a:srgbClr val="6E78A4"/>
    <a:srgbClr val="FF5800"/>
    <a:srgbClr val="1C6C6C"/>
    <a:srgbClr val="A7C1C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72"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6.xml.rels><?xml version="1.0" encoding="UTF-8" standalone="yes"?>
<Relationships xmlns="http://schemas.openxmlformats.org/package/2006/relationships"><Relationship Id="rId1" Type="http://schemas.openxmlformats.org/officeDocument/2006/relationships/hyperlink" Target="https://afdas.force.com/Adherent/s/"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afdas.force.com/Adher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FD8E9-DAAD-4CC4-83FA-DAAA18C4B2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27E433D-8941-442E-80A1-96A1D88EB5A9}">
      <dgm:prSet phldrT="[Texte]" custT="1"/>
      <dgm:spPr>
        <a:solidFill>
          <a:schemeClr val="bg1"/>
        </a:solidFill>
      </dgm:spPr>
      <dgm:t>
        <a:bodyPr/>
        <a:lstStyle/>
        <a:p>
          <a:r>
            <a:rPr lang="fr-FR" sz="2000" dirty="0">
              <a:solidFill>
                <a:schemeClr val="tx1"/>
              </a:solidFill>
            </a:rPr>
            <a:t>Le Fonds Social Européen investit dans les citoyens européens et dans leurs compétences qu’ils soient </a:t>
          </a:r>
          <a:r>
            <a:rPr lang="fr-FR" sz="2000" b="1" dirty="0">
              <a:solidFill>
                <a:schemeClr val="tx1"/>
              </a:solidFill>
            </a:rPr>
            <a:t>travailleurs</a:t>
          </a:r>
          <a:r>
            <a:rPr lang="fr-FR" sz="2000" dirty="0">
              <a:solidFill>
                <a:schemeClr val="tx1"/>
              </a:solidFill>
            </a:rPr>
            <a:t> ou demandeurs d’emploi, </a:t>
          </a:r>
          <a:r>
            <a:rPr lang="fr-FR" sz="2000" b="1" dirty="0">
              <a:solidFill>
                <a:schemeClr val="tx1"/>
              </a:solidFill>
            </a:rPr>
            <a:t>jeunes ou âgés</a:t>
          </a:r>
          <a:r>
            <a:rPr lang="fr-FR" sz="2000" dirty="0">
              <a:solidFill>
                <a:schemeClr val="tx1"/>
              </a:solidFill>
            </a:rPr>
            <a:t>.</a:t>
          </a:r>
        </a:p>
      </dgm:t>
    </dgm:pt>
    <dgm:pt modelId="{37A97310-22E2-4492-86E9-405C0DC5E736}" type="parTrans" cxnId="{00743876-239F-48CF-AEA2-0A931FD48920}">
      <dgm:prSet/>
      <dgm:spPr/>
      <dgm:t>
        <a:bodyPr/>
        <a:lstStyle/>
        <a:p>
          <a:endParaRPr lang="fr-FR" sz="2000">
            <a:solidFill>
              <a:schemeClr val="tx1"/>
            </a:solidFill>
          </a:endParaRPr>
        </a:p>
      </dgm:t>
    </dgm:pt>
    <dgm:pt modelId="{B03DE67E-851D-4A8A-B9F6-6669E172ADEA}" type="sibTrans" cxnId="{00743876-239F-48CF-AEA2-0A931FD48920}">
      <dgm:prSet/>
      <dgm:spPr>
        <a:ln>
          <a:solidFill>
            <a:schemeClr val="tx1"/>
          </a:solidFill>
        </a:ln>
      </dgm:spPr>
      <dgm:t>
        <a:bodyPr/>
        <a:lstStyle/>
        <a:p>
          <a:endParaRPr lang="fr-FR" sz="2000">
            <a:solidFill>
              <a:schemeClr val="tx1"/>
            </a:solidFill>
          </a:endParaRPr>
        </a:p>
      </dgm:t>
    </dgm:pt>
    <dgm:pt modelId="{D21A4542-C97E-4C7C-9516-A589DEFAC4CA}">
      <dgm:prSet phldrT="[Texte]" custT="1"/>
      <dgm:spPr>
        <a:noFill/>
      </dgm:spPr>
      <dgm:t>
        <a:bodyPr/>
        <a:lstStyle/>
        <a:p>
          <a:pPr>
            <a:buFont typeface="Wingdings" panose="05000000000000000000" pitchFamily="2" charset="2"/>
            <a:buChar char="q"/>
          </a:pPr>
          <a:r>
            <a:rPr lang="fr-FR" sz="2000" b="1" dirty="0">
              <a:solidFill>
                <a:schemeClr val="tx1"/>
              </a:solidFill>
            </a:rPr>
            <a:t>En France</a:t>
          </a:r>
          <a:r>
            <a:rPr lang="fr-FR" sz="2000" dirty="0">
              <a:solidFill>
                <a:schemeClr val="tx1"/>
              </a:solidFill>
            </a:rPr>
            <a:t>, le FSE finance les projets au niveau national ou local des entreprises  portant des projets au bénéfice des personnes les plus exposées à des difficultés </a:t>
          </a:r>
          <a:r>
            <a:rPr lang="fr-FR" sz="2000" b="1" dirty="0">
              <a:solidFill>
                <a:schemeClr val="tx1"/>
              </a:solidFill>
            </a:rPr>
            <a:t>d’insertion professionnelles </a:t>
          </a:r>
          <a:r>
            <a:rPr lang="fr-FR" sz="2000" dirty="0">
              <a:solidFill>
                <a:schemeClr val="tx1"/>
              </a:solidFill>
            </a:rPr>
            <a:t>et sociales.</a:t>
          </a:r>
        </a:p>
      </dgm:t>
    </dgm:pt>
    <dgm:pt modelId="{0A1A32D9-DCAC-4E76-B2FC-DD49068C3443}" type="parTrans" cxnId="{6ED139C5-DC45-47A5-9A1F-7726534EB94A}">
      <dgm:prSet/>
      <dgm:spPr/>
      <dgm:t>
        <a:bodyPr/>
        <a:lstStyle/>
        <a:p>
          <a:endParaRPr lang="fr-FR" sz="2000">
            <a:solidFill>
              <a:schemeClr val="tx1"/>
            </a:solidFill>
          </a:endParaRPr>
        </a:p>
      </dgm:t>
    </dgm:pt>
    <dgm:pt modelId="{87DBE740-D2C3-404E-9C12-1DB04865AA4F}" type="sibTrans" cxnId="{6ED139C5-DC45-47A5-9A1F-7726534EB94A}">
      <dgm:prSet/>
      <dgm:spPr/>
      <dgm:t>
        <a:bodyPr/>
        <a:lstStyle/>
        <a:p>
          <a:endParaRPr lang="fr-FR" sz="2000">
            <a:solidFill>
              <a:schemeClr val="tx1"/>
            </a:solidFill>
          </a:endParaRPr>
        </a:p>
      </dgm:t>
    </dgm:pt>
    <dgm:pt modelId="{5850033C-30BE-41D4-B11C-0867A6833BA3}">
      <dgm:prSet phldrT="[Texte]" custT="1"/>
      <dgm:spPr>
        <a:noFill/>
      </dgm:spPr>
      <dgm:t>
        <a:bodyPr/>
        <a:lstStyle/>
        <a:p>
          <a:pPr>
            <a:buFont typeface="Wingdings" panose="05000000000000000000" pitchFamily="2" charset="2"/>
            <a:buChar char="q"/>
          </a:pPr>
          <a:r>
            <a:rPr lang="fr-FR" sz="2000">
              <a:solidFill>
                <a:schemeClr val="tx1"/>
              </a:solidFill>
            </a:rPr>
            <a:t>La programmation 2021/2027 met l’accent sur trois priorités centrales: l’emploi, la cohésion et les </a:t>
          </a:r>
          <a:r>
            <a:rPr lang="fr-FR" sz="2000" b="1">
              <a:solidFill>
                <a:schemeClr val="tx1"/>
              </a:solidFill>
            </a:rPr>
            <a:t>compétences.</a:t>
          </a:r>
        </a:p>
      </dgm:t>
    </dgm:pt>
    <dgm:pt modelId="{024CD366-61C5-4257-97CA-B3D37FB6B109}" type="parTrans" cxnId="{CCAEB89E-2835-480C-8C6E-CE7276857C18}">
      <dgm:prSet/>
      <dgm:spPr/>
      <dgm:t>
        <a:bodyPr/>
        <a:lstStyle/>
        <a:p>
          <a:endParaRPr lang="fr-FR" sz="2000">
            <a:solidFill>
              <a:schemeClr val="tx1"/>
            </a:solidFill>
          </a:endParaRPr>
        </a:p>
      </dgm:t>
    </dgm:pt>
    <dgm:pt modelId="{76E4D8BF-478F-416D-9085-99310AFBBCB7}" type="sibTrans" cxnId="{CCAEB89E-2835-480C-8C6E-CE7276857C18}">
      <dgm:prSet/>
      <dgm:spPr/>
      <dgm:t>
        <a:bodyPr/>
        <a:lstStyle/>
        <a:p>
          <a:endParaRPr lang="fr-FR" sz="2000">
            <a:solidFill>
              <a:schemeClr val="tx1"/>
            </a:solidFill>
          </a:endParaRPr>
        </a:p>
      </dgm:t>
    </dgm:pt>
    <dgm:pt modelId="{8AA9C11E-54A3-41EF-B48A-07451D93972B}" type="pres">
      <dgm:prSet presAssocID="{939FD8E9-DAAD-4CC4-83FA-DAAA18C4B201}" presName="Name0" presStyleCnt="0">
        <dgm:presLayoutVars>
          <dgm:chMax val="7"/>
          <dgm:chPref val="7"/>
          <dgm:dir/>
        </dgm:presLayoutVars>
      </dgm:prSet>
      <dgm:spPr/>
    </dgm:pt>
    <dgm:pt modelId="{8B344D1E-8424-4A79-9815-FABB9318F6B0}" type="pres">
      <dgm:prSet presAssocID="{939FD8E9-DAAD-4CC4-83FA-DAAA18C4B201}" presName="Name1" presStyleCnt="0"/>
      <dgm:spPr/>
    </dgm:pt>
    <dgm:pt modelId="{46407FBF-F9A0-46F8-8196-15BB2301281A}" type="pres">
      <dgm:prSet presAssocID="{939FD8E9-DAAD-4CC4-83FA-DAAA18C4B201}" presName="cycle" presStyleCnt="0"/>
      <dgm:spPr/>
    </dgm:pt>
    <dgm:pt modelId="{87A20EAA-C919-49DB-94C4-11BAF52FC64A}" type="pres">
      <dgm:prSet presAssocID="{939FD8E9-DAAD-4CC4-83FA-DAAA18C4B201}" presName="srcNode" presStyleLbl="node1" presStyleIdx="0" presStyleCnt="3"/>
      <dgm:spPr/>
    </dgm:pt>
    <dgm:pt modelId="{28CBF7FE-885E-489C-8D38-41BEBDA62E14}" type="pres">
      <dgm:prSet presAssocID="{939FD8E9-DAAD-4CC4-83FA-DAAA18C4B201}" presName="conn" presStyleLbl="parChTrans1D2" presStyleIdx="0" presStyleCnt="1"/>
      <dgm:spPr/>
    </dgm:pt>
    <dgm:pt modelId="{D109EFB2-50E8-4ECC-BBF6-9EE58088B345}" type="pres">
      <dgm:prSet presAssocID="{939FD8E9-DAAD-4CC4-83FA-DAAA18C4B201}" presName="extraNode" presStyleLbl="node1" presStyleIdx="0" presStyleCnt="3"/>
      <dgm:spPr/>
    </dgm:pt>
    <dgm:pt modelId="{F3617F00-81F4-48B3-AC59-1299DD10CD88}" type="pres">
      <dgm:prSet presAssocID="{939FD8E9-DAAD-4CC4-83FA-DAAA18C4B201}" presName="dstNode" presStyleLbl="node1" presStyleIdx="0" presStyleCnt="3"/>
      <dgm:spPr/>
    </dgm:pt>
    <dgm:pt modelId="{5372F12A-4723-4FDB-A92B-06D690A50D40}" type="pres">
      <dgm:prSet presAssocID="{227E433D-8941-442E-80A1-96A1D88EB5A9}" presName="text_1" presStyleLbl="node1" presStyleIdx="0" presStyleCnt="3">
        <dgm:presLayoutVars>
          <dgm:bulletEnabled val="1"/>
        </dgm:presLayoutVars>
      </dgm:prSet>
      <dgm:spPr/>
    </dgm:pt>
    <dgm:pt modelId="{8B509412-66DA-48CD-B6B6-3C9452EB6178}" type="pres">
      <dgm:prSet presAssocID="{227E433D-8941-442E-80A1-96A1D88EB5A9}" presName="accent_1" presStyleCnt="0"/>
      <dgm:spPr/>
    </dgm:pt>
    <dgm:pt modelId="{13E0AF11-C651-4361-A21F-C86B824556FF}" type="pres">
      <dgm:prSet presAssocID="{227E433D-8941-442E-80A1-96A1D88EB5A9}" presName="accentRepeatNode" presStyleLbl="solidFgAcc1" presStyleIdx="0" presStyleCnt="3"/>
      <dgm:spPr>
        <a:solidFill>
          <a:srgbClr val="6E78A4"/>
        </a:solidFill>
        <a:ln>
          <a:solidFill>
            <a:schemeClr val="bg1"/>
          </a:solidFill>
        </a:ln>
      </dgm:spPr>
    </dgm:pt>
    <dgm:pt modelId="{FC3CF2AC-59D4-40A6-8A18-9040B59E0E7D}" type="pres">
      <dgm:prSet presAssocID="{D21A4542-C97E-4C7C-9516-A589DEFAC4CA}" presName="text_2" presStyleLbl="node1" presStyleIdx="1" presStyleCnt="3" custScaleY="139745">
        <dgm:presLayoutVars>
          <dgm:bulletEnabled val="1"/>
        </dgm:presLayoutVars>
      </dgm:prSet>
      <dgm:spPr/>
    </dgm:pt>
    <dgm:pt modelId="{50E945E8-BD45-49BD-829E-0CC4C80CAD73}" type="pres">
      <dgm:prSet presAssocID="{D21A4542-C97E-4C7C-9516-A589DEFAC4CA}" presName="accent_2" presStyleCnt="0"/>
      <dgm:spPr/>
    </dgm:pt>
    <dgm:pt modelId="{ADC55942-BA15-4738-A8E8-44611937D1D5}" type="pres">
      <dgm:prSet presAssocID="{D21A4542-C97E-4C7C-9516-A589DEFAC4CA}" presName="accentRepeatNode" presStyleLbl="solidFgAcc1" presStyleIdx="1" presStyleCnt="3"/>
      <dgm:spPr>
        <a:solidFill>
          <a:srgbClr val="6E78A4"/>
        </a:solidFill>
        <a:ln>
          <a:solidFill>
            <a:schemeClr val="bg1"/>
          </a:solidFill>
        </a:ln>
      </dgm:spPr>
    </dgm:pt>
    <dgm:pt modelId="{EBE071FB-BD3B-40ED-92E7-FD00FC974AB2}" type="pres">
      <dgm:prSet presAssocID="{5850033C-30BE-41D4-B11C-0867A6833BA3}" presName="text_3" presStyleLbl="node1" presStyleIdx="2" presStyleCnt="3">
        <dgm:presLayoutVars>
          <dgm:bulletEnabled val="1"/>
        </dgm:presLayoutVars>
      </dgm:prSet>
      <dgm:spPr/>
    </dgm:pt>
    <dgm:pt modelId="{3EB29528-D2F2-4783-8207-2825193FC091}" type="pres">
      <dgm:prSet presAssocID="{5850033C-30BE-41D4-B11C-0867A6833BA3}" presName="accent_3" presStyleCnt="0"/>
      <dgm:spPr/>
    </dgm:pt>
    <dgm:pt modelId="{C24EED29-9029-4C6D-A9ED-7AA7608CF8D9}" type="pres">
      <dgm:prSet presAssocID="{5850033C-30BE-41D4-B11C-0867A6833BA3}" presName="accentRepeatNode" presStyleLbl="solidFgAcc1" presStyleIdx="2" presStyleCnt="3"/>
      <dgm:spPr>
        <a:solidFill>
          <a:srgbClr val="6E78A4"/>
        </a:solidFill>
        <a:ln>
          <a:solidFill>
            <a:schemeClr val="bg1"/>
          </a:solidFill>
        </a:ln>
      </dgm:spPr>
    </dgm:pt>
  </dgm:ptLst>
  <dgm:cxnLst>
    <dgm:cxn modelId="{15A57B1E-F26B-4D7F-98A3-C1F2373EB838}" type="presOf" srcId="{B03DE67E-851D-4A8A-B9F6-6669E172ADEA}" destId="{28CBF7FE-885E-489C-8D38-41BEBDA62E14}" srcOrd="0" destOrd="0" presId="urn:microsoft.com/office/officeart/2008/layout/VerticalCurvedList"/>
    <dgm:cxn modelId="{B8F34022-F922-4FB8-86B2-206BFB02709C}" type="presOf" srcId="{939FD8E9-DAAD-4CC4-83FA-DAAA18C4B201}" destId="{8AA9C11E-54A3-41EF-B48A-07451D93972B}" srcOrd="0" destOrd="0" presId="urn:microsoft.com/office/officeart/2008/layout/VerticalCurvedList"/>
    <dgm:cxn modelId="{A3644040-F5AC-4773-9D4D-196EB4E44240}" type="presOf" srcId="{5850033C-30BE-41D4-B11C-0867A6833BA3}" destId="{EBE071FB-BD3B-40ED-92E7-FD00FC974AB2}" srcOrd="0" destOrd="0" presId="urn:microsoft.com/office/officeart/2008/layout/VerticalCurvedList"/>
    <dgm:cxn modelId="{00743876-239F-48CF-AEA2-0A931FD48920}" srcId="{939FD8E9-DAAD-4CC4-83FA-DAAA18C4B201}" destId="{227E433D-8941-442E-80A1-96A1D88EB5A9}" srcOrd="0" destOrd="0" parTransId="{37A97310-22E2-4492-86E9-405C0DC5E736}" sibTransId="{B03DE67E-851D-4A8A-B9F6-6669E172ADEA}"/>
    <dgm:cxn modelId="{11AF1982-9DB5-4494-A14E-8DD7BCCE0D16}" type="presOf" srcId="{D21A4542-C97E-4C7C-9516-A589DEFAC4CA}" destId="{FC3CF2AC-59D4-40A6-8A18-9040B59E0E7D}" srcOrd="0" destOrd="0" presId="urn:microsoft.com/office/officeart/2008/layout/VerticalCurvedList"/>
    <dgm:cxn modelId="{8E504996-D4EA-4340-A0D5-F07AF56BF153}" type="presOf" srcId="{227E433D-8941-442E-80A1-96A1D88EB5A9}" destId="{5372F12A-4723-4FDB-A92B-06D690A50D40}" srcOrd="0" destOrd="0" presId="urn:microsoft.com/office/officeart/2008/layout/VerticalCurvedList"/>
    <dgm:cxn modelId="{CCAEB89E-2835-480C-8C6E-CE7276857C18}" srcId="{939FD8E9-DAAD-4CC4-83FA-DAAA18C4B201}" destId="{5850033C-30BE-41D4-B11C-0867A6833BA3}" srcOrd="2" destOrd="0" parTransId="{024CD366-61C5-4257-97CA-B3D37FB6B109}" sibTransId="{76E4D8BF-478F-416D-9085-99310AFBBCB7}"/>
    <dgm:cxn modelId="{6ED139C5-DC45-47A5-9A1F-7726534EB94A}" srcId="{939FD8E9-DAAD-4CC4-83FA-DAAA18C4B201}" destId="{D21A4542-C97E-4C7C-9516-A589DEFAC4CA}" srcOrd="1" destOrd="0" parTransId="{0A1A32D9-DCAC-4E76-B2FC-DD49068C3443}" sibTransId="{87DBE740-D2C3-404E-9C12-1DB04865AA4F}"/>
    <dgm:cxn modelId="{7E4BB71B-21AA-479C-9D17-A7CF15B6055E}" type="presParOf" srcId="{8AA9C11E-54A3-41EF-B48A-07451D93972B}" destId="{8B344D1E-8424-4A79-9815-FABB9318F6B0}" srcOrd="0" destOrd="0" presId="urn:microsoft.com/office/officeart/2008/layout/VerticalCurvedList"/>
    <dgm:cxn modelId="{16445B6B-AFD5-4082-83C5-A3BE5F8CFE83}" type="presParOf" srcId="{8B344D1E-8424-4A79-9815-FABB9318F6B0}" destId="{46407FBF-F9A0-46F8-8196-15BB2301281A}" srcOrd="0" destOrd="0" presId="urn:microsoft.com/office/officeart/2008/layout/VerticalCurvedList"/>
    <dgm:cxn modelId="{838124E4-6498-4BC3-8446-7AA70A16B24A}" type="presParOf" srcId="{46407FBF-F9A0-46F8-8196-15BB2301281A}" destId="{87A20EAA-C919-49DB-94C4-11BAF52FC64A}" srcOrd="0" destOrd="0" presId="urn:microsoft.com/office/officeart/2008/layout/VerticalCurvedList"/>
    <dgm:cxn modelId="{60489D3B-855E-4FAC-B68A-325350B0ACD9}" type="presParOf" srcId="{46407FBF-F9A0-46F8-8196-15BB2301281A}" destId="{28CBF7FE-885E-489C-8D38-41BEBDA62E14}" srcOrd="1" destOrd="0" presId="urn:microsoft.com/office/officeart/2008/layout/VerticalCurvedList"/>
    <dgm:cxn modelId="{24CE82D5-3407-4BF9-9CD4-3404FA5B0BC3}" type="presParOf" srcId="{46407FBF-F9A0-46F8-8196-15BB2301281A}" destId="{D109EFB2-50E8-4ECC-BBF6-9EE58088B345}" srcOrd="2" destOrd="0" presId="urn:microsoft.com/office/officeart/2008/layout/VerticalCurvedList"/>
    <dgm:cxn modelId="{CAB07E1D-A57F-47A4-9727-B5D5B16EA01C}" type="presParOf" srcId="{46407FBF-F9A0-46F8-8196-15BB2301281A}" destId="{F3617F00-81F4-48B3-AC59-1299DD10CD88}" srcOrd="3" destOrd="0" presId="urn:microsoft.com/office/officeart/2008/layout/VerticalCurvedList"/>
    <dgm:cxn modelId="{4817B765-F782-4232-A0CD-91CBB4330446}" type="presParOf" srcId="{8B344D1E-8424-4A79-9815-FABB9318F6B0}" destId="{5372F12A-4723-4FDB-A92B-06D690A50D40}" srcOrd="1" destOrd="0" presId="urn:microsoft.com/office/officeart/2008/layout/VerticalCurvedList"/>
    <dgm:cxn modelId="{15FDAEEE-9764-433B-B5EB-DE6A5800D530}" type="presParOf" srcId="{8B344D1E-8424-4A79-9815-FABB9318F6B0}" destId="{8B509412-66DA-48CD-B6B6-3C9452EB6178}" srcOrd="2" destOrd="0" presId="urn:microsoft.com/office/officeart/2008/layout/VerticalCurvedList"/>
    <dgm:cxn modelId="{69E3580F-8DB9-46C4-8DAD-82EBDC4BAC47}" type="presParOf" srcId="{8B509412-66DA-48CD-B6B6-3C9452EB6178}" destId="{13E0AF11-C651-4361-A21F-C86B824556FF}" srcOrd="0" destOrd="0" presId="urn:microsoft.com/office/officeart/2008/layout/VerticalCurvedList"/>
    <dgm:cxn modelId="{94F5F0C5-E421-4D2A-95DC-0245E68B20B8}" type="presParOf" srcId="{8B344D1E-8424-4A79-9815-FABB9318F6B0}" destId="{FC3CF2AC-59D4-40A6-8A18-9040B59E0E7D}" srcOrd="3" destOrd="0" presId="urn:microsoft.com/office/officeart/2008/layout/VerticalCurvedList"/>
    <dgm:cxn modelId="{B07D8F66-E7EE-46AC-BFAF-962C81EBE28C}" type="presParOf" srcId="{8B344D1E-8424-4A79-9815-FABB9318F6B0}" destId="{50E945E8-BD45-49BD-829E-0CC4C80CAD73}" srcOrd="4" destOrd="0" presId="urn:microsoft.com/office/officeart/2008/layout/VerticalCurvedList"/>
    <dgm:cxn modelId="{EC4E4004-603A-4EEC-9FE8-31A1C1E3ACDB}" type="presParOf" srcId="{50E945E8-BD45-49BD-829E-0CC4C80CAD73}" destId="{ADC55942-BA15-4738-A8E8-44611937D1D5}" srcOrd="0" destOrd="0" presId="urn:microsoft.com/office/officeart/2008/layout/VerticalCurvedList"/>
    <dgm:cxn modelId="{F6EC9A47-E359-48FC-87F5-E06485A65C20}" type="presParOf" srcId="{8B344D1E-8424-4A79-9815-FABB9318F6B0}" destId="{EBE071FB-BD3B-40ED-92E7-FD00FC974AB2}" srcOrd="5" destOrd="0" presId="urn:microsoft.com/office/officeart/2008/layout/VerticalCurvedList"/>
    <dgm:cxn modelId="{A8AD090E-E715-4541-BB6B-EE2C935814B2}" type="presParOf" srcId="{8B344D1E-8424-4A79-9815-FABB9318F6B0}" destId="{3EB29528-D2F2-4783-8207-2825193FC091}" srcOrd="6" destOrd="0" presId="urn:microsoft.com/office/officeart/2008/layout/VerticalCurvedList"/>
    <dgm:cxn modelId="{B166FEF6-D5DA-48E3-A057-F822F8F1A1D1}" type="presParOf" srcId="{3EB29528-D2F2-4783-8207-2825193FC091}" destId="{C24EED29-9029-4C6D-A9ED-7AA7608CF8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3E55C-90EE-4718-B11A-593994058718}" type="doc">
      <dgm:prSet loTypeId="urn:microsoft.com/office/officeart/2005/8/layout/radial3" loCatId="cycle" qsTypeId="urn:microsoft.com/office/officeart/2005/8/quickstyle/simple1" qsCatId="simple" csTypeId="urn:microsoft.com/office/officeart/2005/8/colors/accent6_5" csCatId="accent6" phldr="1"/>
      <dgm:spPr/>
      <dgm:t>
        <a:bodyPr/>
        <a:lstStyle/>
        <a:p>
          <a:endParaRPr lang="fr-FR"/>
        </a:p>
      </dgm:t>
    </dgm:pt>
    <dgm:pt modelId="{E431E388-6D0B-4D56-B008-4D78CD938F13}">
      <dgm:prSet phldrT="[Texte]" custT="1"/>
      <dgm:spPr>
        <a:solidFill>
          <a:srgbClr val="6E78A4">
            <a:alpha val="50000"/>
          </a:srgbClr>
        </a:solidFill>
      </dgm:spPr>
      <dgm:t>
        <a:bodyPr/>
        <a:lstStyle/>
        <a:p>
          <a:r>
            <a:rPr lang="fr-FR" sz="2000" b="1" dirty="0"/>
            <a:t>Mutations</a:t>
          </a:r>
        </a:p>
      </dgm:t>
    </dgm:pt>
    <dgm:pt modelId="{34B5A53D-7E0F-40FF-A85C-CA5869359431}" type="parTrans" cxnId="{FC9A74AA-5152-4629-9FE7-5E42D1D9A070}">
      <dgm:prSet/>
      <dgm:spPr/>
      <dgm:t>
        <a:bodyPr/>
        <a:lstStyle/>
        <a:p>
          <a:endParaRPr lang="fr-FR" sz="1600"/>
        </a:p>
      </dgm:t>
    </dgm:pt>
    <dgm:pt modelId="{08AD9CFB-6EF0-4E66-AA20-AF011F291434}" type="sibTrans" cxnId="{FC9A74AA-5152-4629-9FE7-5E42D1D9A070}">
      <dgm:prSet/>
      <dgm:spPr/>
      <dgm:t>
        <a:bodyPr/>
        <a:lstStyle/>
        <a:p>
          <a:endParaRPr lang="fr-FR" sz="1600"/>
        </a:p>
      </dgm:t>
    </dgm:pt>
    <dgm:pt modelId="{6909EB36-9955-4DCA-91C9-6088D34B96B0}">
      <dgm:prSet phldrT="[Texte]" custT="1"/>
      <dgm:spPr>
        <a:solidFill>
          <a:srgbClr val="DBDEE9"/>
        </a:solidFill>
        <a:ln>
          <a:noFill/>
        </a:ln>
      </dgm:spPr>
      <dgm:t>
        <a:bodyPr/>
        <a:lstStyle/>
        <a:p>
          <a:r>
            <a:rPr lang="fr-FR" sz="1200" b="1" dirty="0"/>
            <a:t>Economiques</a:t>
          </a:r>
        </a:p>
      </dgm:t>
    </dgm:pt>
    <dgm:pt modelId="{069BA944-F9F1-4431-B4B1-63571CB408B8}" type="parTrans" cxnId="{7B9547D0-A12B-4C5B-B217-48BC28552672}">
      <dgm:prSet/>
      <dgm:spPr/>
      <dgm:t>
        <a:bodyPr/>
        <a:lstStyle/>
        <a:p>
          <a:endParaRPr lang="fr-FR" sz="1600"/>
        </a:p>
      </dgm:t>
    </dgm:pt>
    <dgm:pt modelId="{2F04BCBB-E3A0-410D-BD7D-E0EFE17EDA9B}" type="sibTrans" cxnId="{7B9547D0-A12B-4C5B-B217-48BC28552672}">
      <dgm:prSet/>
      <dgm:spPr/>
      <dgm:t>
        <a:bodyPr/>
        <a:lstStyle/>
        <a:p>
          <a:endParaRPr lang="fr-FR" sz="1600"/>
        </a:p>
      </dgm:t>
    </dgm:pt>
    <dgm:pt modelId="{03C7B34C-B6E8-4375-8A8B-E2A68B8E729E}">
      <dgm:prSet phldrT="[Texte]" custT="1"/>
      <dgm:spPr>
        <a:solidFill>
          <a:srgbClr val="6E78A4"/>
        </a:solidFill>
        <a:ln>
          <a:noFill/>
        </a:ln>
      </dgm:spPr>
      <dgm:t>
        <a:bodyPr/>
        <a:lstStyle/>
        <a:p>
          <a:r>
            <a:rPr lang="fr-FR" sz="1200" b="1" dirty="0"/>
            <a:t>Technologiques</a:t>
          </a:r>
        </a:p>
      </dgm:t>
    </dgm:pt>
    <dgm:pt modelId="{BDD2B061-E0DC-4D9A-A6F5-C029D4988762}" type="parTrans" cxnId="{3AA6B970-BECF-4A2F-9AE7-55312D8A831E}">
      <dgm:prSet/>
      <dgm:spPr/>
      <dgm:t>
        <a:bodyPr/>
        <a:lstStyle/>
        <a:p>
          <a:endParaRPr lang="fr-FR" sz="1600"/>
        </a:p>
      </dgm:t>
    </dgm:pt>
    <dgm:pt modelId="{9B39E324-1170-4BE3-B20D-DCCBF21125E2}" type="sibTrans" cxnId="{3AA6B970-BECF-4A2F-9AE7-55312D8A831E}">
      <dgm:prSet/>
      <dgm:spPr/>
      <dgm:t>
        <a:bodyPr/>
        <a:lstStyle/>
        <a:p>
          <a:endParaRPr lang="fr-FR" sz="1600"/>
        </a:p>
      </dgm:t>
    </dgm:pt>
    <dgm:pt modelId="{7747576F-3B4A-4735-BB5D-3B9D9FF6E1F0}">
      <dgm:prSet phldrT="[Texte]" custT="1"/>
      <dgm:spPr>
        <a:solidFill>
          <a:srgbClr val="DBDEE9"/>
        </a:solidFill>
        <a:ln>
          <a:noFill/>
        </a:ln>
      </dgm:spPr>
      <dgm:t>
        <a:bodyPr/>
        <a:lstStyle/>
        <a:p>
          <a:r>
            <a:rPr lang="fr-FR" sz="1200" b="1" dirty="0"/>
            <a:t>Commerciales</a:t>
          </a:r>
        </a:p>
      </dgm:t>
    </dgm:pt>
    <dgm:pt modelId="{35A39041-A004-44F7-B244-3BE7BA25F4F0}" type="parTrans" cxnId="{FB289193-C17E-4BB5-AE2B-D87F2878B767}">
      <dgm:prSet/>
      <dgm:spPr/>
      <dgm:t>
        <a:bodyPr/>
        <a:lstStyle/>
        <a:p>
          <a:endParaRPr lang="fr-FR" sz="1600"/>
        </a:p>
      </dgm:t>
    </dgm:pt>
    <dgm:pt modelId="{34A2D706-BF9A-436F-99C7-7FBE63A29AFB}" type="sibTrans" cxnId="{FB289193-C17E-4BB5-AE2B-D87F2878B767}">
      <dgm:prSet/>
      <dgm:spPr/>
      <dgm:t>
        <a:bodyPr/>
        <a:lstStyle/>
        <a:p>
          <a:endParaRPr lang="fr-FR" sz="1600"/>
        </a:p>
      </dgm:t>
    </dgm:pt>
    <dgm:pt modelId="{F8F674D8-B798-4382-A044-C0C5B71A1611}">
      <dgm:prSet phldrT="[Texte]" custT="1"/>
      <dgm:spPr>
        <a:solidFill>
          <a:srgbClr val="6E78A4"/>
        </a:solidFill>
        <a:ln>
          <a:noFill/>
        </a:ln>
      </dgm:spPr>
      <dgm:t>
        <a:bodyPr/>
        <a:lstStyle/>
        <a:p>
          <a:r>
            <a:rPr lang="fr-FR" sz="1200" b="1" dirty="0"/>
            <a:t>Organisationnelles</a:t>
          </a:r>
        </a:p>
      </dgm:t>
    </dgm:pt>
    <dgm:pt modelId="{ACCEFC5E-E2EE-4029-9937-06D2253CFF19}" type="parTrans" cxnId="{B6D2F7D6-7731-4A07-A4A0-509AE48DA0D0}">
      <dgm:prSet/>
      <dgm:spPr/>
      <dgm:t>
        <a:bodyPr/>
        <a:lstStyle/>
        <a:p>
          <a:endParaRPr lang="fr-FR" sz="1600"/>
        </a:p>
      </dgm:t>
    </dgm:pt>
    <dgm:pt modelId="{1BC51E6B-D0BD-42B7-A9F3-2D77D44B1302}" type="sibTrans" cxnId="{B6D2F7D6-7731-4A07-A4A0-509AE48DA0D0}">
      <dgm:prSet/>
      <dgm:spPr/>
      <dgm:t>
        <a:bodyPr/>
        <a:lstStyle/>
        <a:p>
          <a:endParaRPr lang="fr-FR" sz="1600"/>
        </a:p>
      </dgm:t>
    </dgm:pt>
    <dgm:pt modelId="{FFF1E98E-06A3-4104-9DEA-C1FBDD8C4A11}">
      <dgm:prSet phldrT="[Texte]" custT="1"/>
      <dgm:spPr>
        <a:solidFill>
          <a:srgbClr val="DBDEE9"/>
        </a:solidFill>
        <a:ln>
          <a:noFill/>
        </a:ln>
      </dgm:spPr>
      <dgm:t>
        <a:bodyPr/>
        <a:lstStyle/>
        <a:p>
          <a:r>
            <a:rPr lang="fr-FR" sz="1200" b="1" dirty="0"/>
            <a:t>Juridiques</a:t>
          </a:r>
        </a:p>
      </dgm:t>
    </dgm:pt>
    <dgm:pt modelId="{6D5348AA-B7EB-4AF7-83AC-6B59D63796E6}" type="parTrans" cxnId="{D02053FA-1976-41CC-BAB4-9F03C23F7BB5}">
      <dgm:prSet/>
      <dgm:spPr/>
      <dgm:t>
        <a:bodyPr/>
        <a:lstStyle/>
        <a:p>
          <a:endParaRPr lang="fr-FR" sz="1600"/>
        </a:p>
      </dgm:t>
    </dgm:pt>
    <dgm:pt modelId="{AE2608A5-8758-4116-A8D2-95C1A382AE24}" type="sibTrans" cxnId="{D02053FA-1976-41CC-BAB4-9F03C23F7BB5}">
      <dgm:prSet/>
      <dgm:spPr/>
      <dgm:t>
        <a:bodyPr/>
        <a:lstStyle/>
        <a:p>
          <a:endParaRPr lang="fr-FR" sz="1600"/>
        </a:p>
      </dgm:t>
    </dgm:pt>
    <dgm:pt modelId="{3D704F8E-B21F-4197-BE8D-D65847B5F532}">
      <dgm:prSet phldrT="[Texte]" custT="1"/>
      <dgm:spPr>
        <a:solidFill>
          <a:srgbClr val="6E78A4"/>
        </a:solidFill>
        <a:ln>
          <a:noFill/>
        </a:ln>
      </dgm:spPr>
      <dgm:t>
        <a:bodyPr/>
        <a:lstStyle/>
        <a:p>
          <a:r>
            <a:rPr lang="fr-FR" sz="1200" b="1" dirty="0"/>
            <a:t>Ecologiques</a:t>
          </a:r>
        </a:p>
      </dgm:t>
    </dgm:pt>
    <dgm:pt modelId="{E71EE690-4A44-4B10-9E26-D979E798C4A0}" type="parTrans" cxnId="{BBC4AA47-21C0-4A48-847F-C8493A2B84A1}">
      <dgm:prSet/>
      <dgm:spPr/>
      <dgm:t>
        <a:bodyPr/>
        <a:lstStyle/>
        <a:p>
          <a:endParaRPr lang="fr-FR" sz="1600"/>
        </a:p>
      </dgm:t>
    </dgm:pt>
    <dgm:pt modelId="{34A56554-0EC9-4E15-90B4-29540E6AAE09}" type="sibTrans" cxnId="{BBC4AA47-21C0-4A48-847F-C8493A2B84A1}">
      <dgm:prSet/>
      <dgm:spPr/>
      <dgm:t>
        <a:bodyPr/>
        <a:lstStyle/>
        <a:p>
          <a:endParaRPr lang="fr-FR" sz="1600"/>
        </a:p>
      </dgm:t>
    </dgm:pt>
    <dgm:pt modelId="{33821063-170C-4BD1-B45C-D6FD03EF8E5C}" type="pres">
      <dgm:prSet presAssocID="{B2C3E55C-90EE-4718-B11A-593994058718}" presName="composite" presStyleCnt="0">
        <dgm:presLayoutVars>
          <dgm:chMax val="1"/>
          <dgm:dir/>
          <dgm:resizeHandles val="exact"/>
        </dgm:presLayoutVars>
      </dgm:prSet>
      <dgm:spPr/>
    </dgm:pt>
    <dgm:pt modelId="{D4BE2273-8012-49A4-8192-1D3E5027E8A5}" type="pres">
      <dgm:prSet presAssocID="{B2C3E55C-90EE-4718-B11A-593994058718}" presName="radial" presStyleCnt="0">
        <dgm:presLayoutVars>
          <dgm:animLvl val="ctr"/>
        </dgm:presLayoutVars>
      </dgm:prSet>
      <dgm:spPr/>
    </dgm:pt>
    <dgm:pt modelId="{058E2FD4-EBAC-4941-9B0B-D67F58D3228B}" type="pres">
      <dgm:prSet presAssocID="{E431E388-6D0B-4D56-B008-4D78CD938F13}" presName="centerShape" presStyleLbl="vennNode1" presStyleIdx="0" presStyleCnt="7"/>
      <dgm:spPr/>
    </dgm:pt>
    <dgm:pt modelId="{1360FED8-E407-4712-A964-05420B4D2BB1}" type="pres">
      <dgm:prSet presAssocID="{6909EB36-9955-4DCA-91C9-6088D34B96B0}" presName="node" presStyleLbl="vennNode1" presStyleIdx="1" presStyleCnt="7" custScaleX="158448" custScaleY="150300">
        <dgm:presLayoutVars>
          <dgm:bulletEnabled val="1"/>
        </dgm:presLayoutVars>
      </dgm:prSet>
      <dgm:spPr/>
    </dgm:pt>
    <dgm:pt modelId="{D2787621-9831-4C43-A3B6-619B3785F8CB}" type="pres">
      <dgm:prSet presAssocID="{03C7B34C-B6E8-4375-8A8B-E2A68B8E729E}" presName="node" presStyleLbl="vennNode1" presStyleIdx="2" presStyleCnt="7" custScaleX="158448" custScaleY="150300">
        <dgm:presLayoutVars>
          <dgm:bulletEnabled val="1"/>
        </dgm:presLayoutVars>
      </dgm:prSet>
      <dgm:spPr/>
    </dgm:pt>
    <dgm:pt modelId="{BC7E647D-E779-4217-BF53-86D24528EFF1}" type="pres">
      <dgm:prSet presAssocID="{7747576F-3B4A-4735-BB5D-3B9D9FF6E1F0}" presName="node" presStyleLbl="vennNode1" presStyleIdx="3" presStyleCnt="7" custScaleX="158448" custScaleY="150300">
        <dgm:presLayoutVars>
          <dgm:bulletEnabled val="1"/>
        </dgm:presLayoutVars>
      </dgm:prSet>
      <dgm:spPr/>
    </dgm:pt>
    <dgm:pt modelId="{AB2FA4B8-A99D-4163-B51C-B5F94781E3CD}" type="pres">
      <dgm:prSet presAssocID="{F8F674D8-B798-4382-A044-C0C5B71A1611}" presName="node" presStyleLbl="vennNode1" presStyleIdx="4" presStyleCnt="7" custScaleX="158448" custScaleY="150300">
        <dgm:presLayoutVars>
          <dgm:bulletEnabled val="1"/>
        </dgm:presLayoutVars>
      </dgm:prSet>
      <dgm:spPr/>
    </dgm:pt>
    <dgm:pt modelId="{B00AA986-FF54-4C4A-B700-3F9BB5E0393B}" type="pres">
      <dgm:prSet presAssocID="{FFF1E98E-06A3-4104-9DEA-C1FBDD8C4A11}" presName="node" presStyleLbl="vennNode1" presStyleIdx="5" presStyleCnt="7" custScaleX="158448" custScaleY="150300">
        <dgm:presLayoutVars>
          <dgm:bulletEnabled val="1"/>
        </dgm:presLayoutVars>
      </dgm:prSet>
      <dgm:spPr/>
    </dgm:pt>
    <dgm:pt modelId="{91A56E84-4193-44B1-8690-DE9DC53A6680}" type="pres">
      <dgm:prSet presAssocID="{3D704F8E-B21F-4197-BE8D-D65847B5F532}" presName="node" presStyleLbl="vennNode1" presStyleIdx="6" presStyleCnt="7" custScaleX="158448" custScaleY="150300">
        <dgm:presLayoutVars>
          <dgm:bulletEnabled val="1"/>
        </dgm:presLayoutVars>
      </dgm:prSet>
      <dgm:spPr/>
    </dgm:pt>
  </dgm:ptLst>
  <dgm:cxnLst>
    <dgm:cxn modelId="{49590E02-8F03-492D-AF07-AAE14F7BA44E}" type="presOf" srcId="{B2C3E55C-90EE-4718-B11A-593994058718}" destId="{33821063-170C-4BD1-B45C-D6FD03EF8E5C}" srcOrd="0" destOrd="0" presId="urn:microsoft.com/office/officeart/2005/8/layout/radial3"/>
    <dgm:cxn modelId="{84DECF1D-3562-4C64-B6C9-A2E3B7D834D3}" type="presOf" srcId="{6909EB36-9955-4DCA-91C9-6088D34B96B0}" destId="{1360FED8-E407-4712-A964-05420B4D2BB1}" srcOrd="0" destOrd="0" presId="urn:microsoft.com/office/officeart/2005/8/layout/radial3"/>
    <dgm:cxn modelId="{1249D725-4302-43FC-A65E-28D5B741A6E4}" type="presOf" srcId="{FFF1E98E-06A3-4104-9DEA-C1FBDD8C4A11}" destId="{B00AA986-FF54-4C4A-B700-3F9BB5E0393B}" srcOrd="0" destOrd="0" presId="urn:microsoft.com/office/officeart/2005/8/layout/radial3"/>
    <dgm:cxn modelId="{BBC4AA47-21C0-4A48-847F-C8493A2B84A1}" srcId="{E431E388-6D0B-4D56-B008-4D78CD938F13}" destId="{3D704F8E-B21F-4197-BE8D-D65847B5F532}" srcOrd="5" destOrd="0" parTransId="{E71EE690-4A44-4B10-9E26-D979E798C4A0}" sibTransId="{34A56554-0EC9-4E15-90B4-29540E6AAE09}"/>
    <dgm:cxn modelId="{7C267F6D-7FDA-479D-B932-5A687A54FB84}" type="presOf" srcId="{3D704F8E-B21F-4197-BE8D-D65847B5F532}" destId="{91A56E84-4193-44B1-8690-DE9DC53A6680}" srcOrd="0" destOrd="0" presId="urn:microsoft.com/office/officeart/2005/8/layout/radial3"/>
    <dgm:cxn modelId="{3A59F66E-FF56-4E0E-B799-4640D56AC235}" type="presOf" srcId="{7747576F-3B4A-4735-BB5D-3B9D9FF6E1F0}" destId="{BC7E647D-E779-4217-BF53-86D24528EFF1}" srcOrd="0" destOrd="0" presId="urn:microsoft.com/office/officeart/2005/8/layout/radial3"/>
    <dgm:cxn modelId="{3AA6B970-BECF-4A2F-9AE7-55312D8A831E}" srcId="{E431E388-6D0B-4D56-B008-4D78CD938F13}" destId="{03C7B34C-B6E8-4375-8A8B-E2A68B8E729E}" srcOrd="1" destOrd="0" parTransId="{BDD2B061-E0DC-4D9A-A6F5-C029D4988762}" sibTransId="{9B39E324-1170-4BE3-B20D-DCCBF21125E2}"/>
    <dgm:cxn modelId="{6A363B77-0D79-4FDF-87C9-87C4887FCAA9}" type="presOf" srcId="{03C7B34C-B6E8-4375-8A8B-E2A68B8E729E}" destId="{D2787621-9831-4C43-A3B6-619B3785F8CB}" srcOrd="0" destOrd="0" presId="urn:microsoft.com/office/officeart/2005/8/layout/radial3"/>
    <dgm:cxn modelId="{FB289193-C17E-4BB5-AE2B-D87F2878B767}" srcId="{E431E388-6D0B-4D56-B008-4D78CD938F13}" destId="{7747576F-3B4A-4735-BB5D-3B9D9FF6E1F0}" srcOrd="2" destOrd="0" parTransId="{35A39041-A004-44F7-B244-3BE7BA25F4F0}" sibTransId="{34A2D706-BF9A-436F-99C7-7FBE63A29AFB}"/>
    <dgm:cxn modelId="{C03F1399-72C9-4AAA-818A-FBD3A301ED0E}" type="presOf" srcId="{F8F674D8-B798-4382-A044-C0C5B71A1611}" destId="{AB2FA4B8-A99D-4163-B51C-B5F94781E3CD}" srcOrd="0" destOrd="0" presId="urn:microsoft.com/office/officeart/2005/8/layout/radial3"/>
    <dgm:cxn modelId="{0940DA9D-EC5C-4B66-AC79-2BDDC62630B9}" type="presOf" srcId="{E431E388-6D0B-4D56-B008-4D78CD938F13}" destId="{058E2FD4-EBAC-4941-9B0B-D67F58D3228B}" srcOrd="0" destOrd="0" presId="urn:microsoft.com/office/officeart/2005/8/layout/radial3"/>
    <dgm:cxn modelId="{FC9A74AA-5152-4629-9FE7-5E42D1D9A070}" srcId="{B2C3E55C-90EE-4718-B11A-593994058718}" destId="{E431E388-6D0B-4D56-B008-4D78CD938F13}" srcOrd="0" destOrd="0" parTransId="{34B5A53D-7E0F-40FF-A85C-CA5869359431}" sibTransId="{08AD9CFB-6EF0-4E66-AA20-AF011F291434}"/>
    <dgm:cxn modelId="{7B9547D0-A12B-4C5B-B217-48BC28552672}" srcId="{E431E388-6D0B-4D56-B008-4D78CD938F13}" destId="{6909EB36-9955-4DCA-91C9-6088D34B96B0}" srcOrd="0" destOrd="0" parTransId="{069BA944-F9F1-4431-B4B1-63571CB408B8}" sibTransId="{2F04BCBB-E3A0-410D-BD7D-E0EFE17EDA9B}"/>
    <dgm:cxn modelId="{B6D2F7D6-7731-4A07-A4A0-509AE48DA0D0}" srcId="{E431E388-6D0B-4D56-B008-4D78CD938F13}" destId="{F8F674D8-B798-4382-A044-C0C5B71A1611}" srcOrd="3" destOrd="0" parTransId="{ACCEFC5E-E2EE-4029-9937-06D2253CFF19}" sibTransId="{1BC51E6B-D0BD-42B7-A9F3-2D77D44B1302}"/>
    <dgm:cxn modelId="{D02053FA-1976-41CC-BAB4-9F03C23F7BB5}" srcId="{E431E388-6D0B-4D56-B008-4D78CD938F13}" destId="{FFF1E98E-06A3-4104-9DEA-C1FBDD8C4A11}" srcOrd="4" destOrd="0" parTransId="{6D5348AA-B7EB-4AF7-83AC-6B59D63796E6}" sibTransId="{AE2608A5-8758-4116-A8D2-95C1A382AE24}"/>
    <dgm:cxn modelId="{2A81E187-9B75-4F59-B0EA-DCE9667B7F40}" type="presParOf" srcId="{33821063-170C-4BD1-B45C-D6FD03EF8E5C}" destId="{D4BE2273-8012-49A4-8192-1D3E5027E8A5}" srcOrd="0" destOrd="0" presId="urn:microsoft.com/office/officeart/2005/8/layout/radial3"/>
    <dgm:cxn modelId="{C46F57E5-1301-43E2-A857-4EC862DF48C5}" type="presParOf" srcId="{D4BE2273-8012-49A4-8192-1D3E5027E8A5}" destId="{058E2FD4-EBAC-4941-9B0B-D67F58D3228B}" srcOrd="0" destOrd="0" presId="urn:microsoft.com/office/officeart/2005/8/layout/radial3"/>
    <dgm:cxn modelId="{1AD7492A-8F88-417B-8B48-85B3D11BC120}" type="presParOf" srcId="{D4BE2273-8012-49A4-8192-1D3E5027E8A5}" destId="{1360FED8-E407-4712-A964-05420B4D2BB1}" srcOrd="1" destOrd="0" presId="urn:microsoft.com/office/officeart/2005/8/layout/radial3"/>
    <dgm:cxn modelId="{E7526152-9FC9-4E18-9B17-F4E7C0A1EB17}" type="presParOf" srcId="{D4BE2273-8012-49A4-8192-1D3E5027E8A5}" destId="{D2787621-9831-4C43-A3B6-619B3785F8CB}" srcOrd="2" destOrd="0" presId="urn:microsoft.com/office/officeart/2005/8/layout/radial3"/>
    <dgm:cxn modelId="{CE2B2CAA-CF3B-4BDB-9A3B-253F134F6BBB}" type="presParOf" srcId="{D4BE2273-8012-49A4-8192-1D3E5027E8A5}" destId="{BC7E647D-E779-4217-BF53-86D24528EFF1}" srcOrd="3" destOrd="0" presId="urn:microsoft.com/office/officeart/2005/8/layout/radial3"/>
    <dgm:cxn modelId="{586A565A-3445-48CA-B777-7441361F622D}" type="presParOf" srcId="{D4BE2273-8012-49A4-8192-1D3E5027E8A5}" destId="{AB2FA4B8-A99D-4163-B51C-B5F94781E3CD}" srcOrd="4" destOrd="0" presId="urn:microsoft.com/office/officeart/2005/8/layout/radial3"/>
    <dgm:cxn modelId="{E8F2AC7B-DE08-4907-993E-060C47138CA1}" type="presParOf" srcId="{D4BE2273-8012-49A4-8192-1D3E5027E8A5}" destId="{B00AA986-FF54-4C4A-B700-3F9BB5E0393B}" srcOrd="5" destOrd="0" presId="urn:microsoft.com/office/officeart/2005/8/layout/radial3"/>
    <dgm:cxn modelId="{55771030-4ABA-43EF-8EB6-E5B08E634BD1}" type="presParOf" srcId="{D4BE2273-8012-49A4-8192-1D3E5027E8A5}" destId="{91A56E84-4193-44B1-8690-DE9DC53A6680}"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FD8E9-DAAD-4CC4-83FA-DAAA18C4B20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fr-FR"/>
        </a:p>
      </dgm:t>
    </dgm:pt>
    <dgm:pt modelId="{227E433D-8941-442E-80A1-96A1D88EB5A9}">
      <dgm:prSet phldrT="[Texte]" custT="1"/>
      <dgm:spPr/>
      <dgm:t>
        <a:bodyPr/>
        <a:lstStyle/>
        <a:p>
          <a:r>
            <a:rPr lang="fr-FR" sz="1300" b="0" dirty="0"/>
            <a:t>Les moins formés (pas de formation dans les 3 dernières années) </a:t>
          </a:r>
        </a:p>
      </dgm:t>
    </dgm:pt>
    <dgm:pt modelId="{37A97310-22E2-4492-86E9-405C0DC5E736}" type="parTrans" cxnId="{00743876-239F-48CF-AEA2-0A931FD48920}">
      <dgm:prSet/>
      <dgm:spPr/>
      <dgm:t>
        <a:bodyPr/>
        <a:lstStyle/>
        <a:p>
          <a:endParaRPr lang="fr-FR" sz="1200"/>
        </a:p>
      </dgm:t>
    </dgm:pt>
    <dgm:pt modelId="{B03DE67E-851D-4A8A-B9F6-6669E172ADEA}" type="sibTrans" cxnId="{00743876-239F-48CF-AEA2-0A931FD48920}">
      <dgm:prSet/>
      <dgm:spPr/>
      <dgm:t>
        <a:bodyPr/>
        <a:lstStyle/>
        <a:p>
          <a:endParaRPr lang="fr-FR" sz="1200"/>
        </a:p>
      </dgm:t>
    </dgm:pt>
    <dgm:pt modelId="{D21A4542-C97E-4C7C-9516-A589DEFAC4CA}">
      <dgm:prSet phldrT="[Texte]" custT="1"/>
      <dgm:spPr/>
      <dgm:t>
        <a:bodyPr/>
        <a:lstStyle/>
        <a:p>
          <a:r>
            <a:rPr lang="fr-FR" sz="1300" b="0" dirty="0"/>
            <a:t>En emplois précaires (contrat de moins de 6 mois)</a:t>
          </a:r>
        </a:p>
      </dgm:t>
    </dgm:pt>
    <dgm:pt modelId="{0A1A32D9-DCAC-4E76-B2FC-DD49068C3443}" type="parTrans" cxnId="{6ED139C5-DC45-47A5-9A1F-7726534EB94A}">
      <dgm:prSet/>
      <dgm:spPr/>
      <dgm:t>
        <a:bodyPr/>
        <a:lstStyle/>
        <a:p>
          <a:endParaRPr lang="fr-FR" sz="1200"/>
        </a:p>
      </dgm:t>
    </dgm:pt>
    <dgm:pt modelId="{87DBE740-D2C3-404E-9C12-1DB04865AA4F}" type="sibTrans" cxnId="{6ED139C5-DC45-47A5-9A1F-7726534EB94A}">
      <dgm:prSet/>
      <dgm:spPr/>
      <dgm:t>
        <a:bodyPr/>
        <a:lstStyle/>
        <a:p>
          <a:endParaRPr lang="fr-FR" sz="1200"/>
        </a:p>
      </dgm:t>
    </dgm:pt>
    <dgm:pt modelId="{5850033C-30BE-41D4-B11C-0867A6833BA3}">
      <dgm:prSet phldrT="[Texte]" custT="1"/>
      <dgm:spPr/>
      <dgm:t>
        <a:bodyPr/>
        <a:lstStyle/>
        <a:p>
          <a:r>
            <a:rPr lang="fr-FR" sz="1300" b="0" dirty="0"/>
            <a:t>Besoin de se reconvertir au regard des fortes transformations sur leur poste</a:t>
          </a:r>
        </a:p>
      </dgm:t>
    </dgm:pt>
    <dgm:pt modelId="{024CD366-61C5-4257-97CA-B3D37FB6B109}" type="parTrans" cxnId="{CCAEB89E-2835-480C-8C6E-CE7276857C18}">
      <dgm:prSet/>
      <dgm:spPr/>
      <dgm:t>
        <a:bodyPr/>
        <a:lstStyle/>
        <a:p>
          <a:endParaRPr lang="fr-FR" sz="1200"/>
        </a:p>
      </dgm:t>
    </dgm:pt>
    <dgm:pt modelId="{76E4D8BF-478F-416D-9085-99310AFBBCB7}" type="sibTrans" cxnId="{CCAEB89E-2835-480C-8C6E-CE7276857C18}">
      <dgm:prSet/>
      <dgm:spPr/>
      <dgm:t>
        <a:bodyPr/>
        <a:lstStyle/>
        <a:p>
          <a:endParaRPr lang="fr-FR" sz="1200"/>
        </a:p>
      </dgm:t>
    </dgm:pt>
    <dgm:pt modelId="{27E5EBFB-2B57-452E-8671-DD4E8240BD3B}">
      <dgm:prSet phldrT="[Texte]" custT="1"/>
      <dgm:spPr/>
      <dgm:t>
        <a:bodyPr/>
        <a:lstStyle/>
        <a:p>
          <a:r>
            <a:rPr lang="fr-FR" sz="1300" b="0" dirty="0"/>
            <a:t>Faiblement qualifiés (niveau bac et infra bac)</a:t>
          </a:r>
        </a:p>
      </dgm:t>
    </dgm:pt>
    <dgm:pt modelId="{5967D619-99B4-419D-9072-0405672133E9}" type="parTrans" cxnId="{35F1E502-BC7B-4431-BCEF-014508B9C8BB}">
      <dgm:prSet/>
      <dgm:spPr/>
      <dgm:t>
        <a:bodyPr/>
        <a:lstStyle/>
        <a:p>
          <a:endParaRPr lang="fr-FR" sz="1200"/>
        </a:p>
      </dgm:t>
    </dgm:pt>
    <dgm:pt modelId="{06894D5D-9783-47D1-85D6-6B5D05D50A5E}" type="sibTrans" cxnId="{35F1E502-BC7B-4431-BCEF-014508B9C8BB}">
      <dgm:prSet/>
      <dgm:spPr/>
      <dgm:t>
        <a:bodyPr/>
        <a:lstStyle/>
        <a:p>
          <a:endParaRPr lang="fr-FR" sz="1200"/>
        </a:p>
      </dgm:t>
    </dgm:pt>
    <dgm:pt modelId="{5637DA01-DD59-4EC8-8B14-EE85FCDF5CB5}">
      <dgm:prSet phldrT="[Texte]" custT="1"/>
      <dgm:spPr/>
      <dgm:t>
        <a:bodyPr/>
        <a:lstStyle/>
        <a:p>
          <a:r>
            <a:rPr lang="fr-FR" sz="1300" b="0"/>
            <a:t>Femmes</a:t>
          </a:r>
          <a:endParaRPr lang="fr-FR" sz="1300" b="0" dirty="0"/>
        </a:p>
      </dgm:t>
    </dgm:pt>
    <dgm:pt modelId="{C8A7DC32-F8AE-4F2C-8791-0AEC42F4DEC8}" type="parTrans" cxnId="{8CC3C374-54B8-45A0-AD6C-3C47595D366B}">
      <dgm:prSet/>
      <dgm:spPr/>
      <dgm:t>
        <a:bodyPr/>
        <a:lstStyle/>
        <a:p>
          <a:endParaRPr lang="fr-FR" sz="1200"/>
        </a:p>
      </dgm:t>
    </dgm:pt>
    <dgm:pt modelId="{8DD24BD9-CF37-43DD-A59A-DF0EFAAC94E2}" type="sibTrans" cxnId="{8CC3C374-54B8-45A0-AD6C-3C47595D366B}">
      <dgm:prSet/>
      <dgm:spPr/>
      <dgm:t>
        <a:bodyPr/>
        <a:lstStyle/>
        <a:p>
          <a:endParaRPr lang="fr-FR" sz="1200"/>
        </a:p>
      </dgm:t>
    </dgm:pt>
    <dgm:pt modelId="{99737C78-8C19-43AB-9619-25FC08686E33}">
      <dgm:prSet phldrT="[Texte]" custT="1"/>
      <dgm:spPr/>
      <dgm:t>
        <a:bodyPr/>
        <a:lstStyle/>
        <a:p>
          <a:r>
            <a:rPr lang="fr-FR" sz="1300" b="0" dirty="0"/>
            <a:t>Travailleurs handicapés</a:t>
          </a:r>
        </a:p>
      </dgm:t>
    </dgm:pt>
    <dgm:pt modelId="{D8FA6023-1914-4094-B7D9-D61C1B879892}" type="parTrans" cxnId="{C5B81BCD-6A06-41F5-A4A7-CE50B893CE8F}">
      <dgm:prSet/>
      <dgm:spPr/>
      <dgm:t>
        <a:bodyPr/>
        <a:lstStyle/>
        <a:p>
          <a:endParaRPr lang="fr-FR" sz="1200"/>
        </a:p>
      </dgm:t>
    </dgm:pt>
    <dgm:pt modelId="{21043B1D-DBFF-4D30-9A73-364F5039683C}" type="sibTrans" cxnId="{C5B81BCD-6A06-41F5-A4A7-CE50B893CE8F}">
      <dgm:prSet/>
      <dgm:spPr/>
      <dgm:t>
        <a:bodyPr/>
        <a:lstStyle/>
        <a:p>
          <a:endParaRPr lang="fr-FR" sz="1200"/>
        </a:p>
      </dgm:t>
    </dgm:pt>
    <dgm:pt modelId="{830BA127-3675-4A9A-854A-61C3E1DCF08A}">
      <dgm:prSet phldrT="[Texte]" custT="1"/>
      <dgm:spPr/>
      <dgm:t>
        <a:bodyPr/>
        <a:lstStyle/>
        <a:p>
          <a:r>
            <a:rPr lang="fr-FR" sz="1300" b="0" dirty="0"/>
            <a:t>Seniors (45 ans et plus)</a:t>
          </a:r>
        </a:p>
      </dgm:t>
    </dgm:pt>
    <dgm:pt modelId="{9DEC0B6B-88EB-48A7-8560-8677E3475880}" type="parTrans" cxnId="{ACD05A07-93BD-4EE5-BD77-4C8BDDB70436}">
      <dgm:prSet/>
      <dgm:spPr/>
      <dgm:t>
        <a:bodyPr/>
        <a:lstStyle/>
        <a:p>
          <a:endParaRPr lang="fr-FR" sz="1200"/>
        </a:p>
      </dgm:t>
    </dgm:pt>
    <dgm:pt modelId="{FD928FAC-B661-40EC-A59D-B3E09839F5E6}" type="sibTrans" cxnId="{ACD05A07-93BD-4EE5-BD77-4C8BDDB70436}">
      <dgm:prSet/>
      <dgm:spPr/>
      <dgm:t>
        <a:bodyPr/>
        <a:lstStyle/>
        <a:p>
          <a:endParaRPr lang="fr-FR" sz="1200"/>
        </a:p>
      </dgm:t>
    </dgm:pt>
    <dgm:pt modelId="{A8418512-E284-47B5-B63B-87DC1FAE832D}">
      <dgm:prSet phldrT="[Texte]" custT="1"/>
      <dgm:spPr>
        <a:solidFill>
          <a:srgbClr val="DBDEE9"/>
        </a:solidFill>
      </dgm:spPr>
      <dgm:t>
        <a:bodyPr/>
        <a:lstStyle/>
        <a:p>
          <a:r>
            <a:rPr lang="fr-FR" sz="1400" b="1" dirty="0"/>
            <a:t>2.</a:t>
          </a:r>
        </a:p>
        <a:p>
          <a:r>
            <a:rPr lang="fr-FR" sz="1400" b="1" dirty="0"/>
            <a:t>La situation de vos salariés à former est …</a:t>
          </a:r>
        </a:p>
      </dgm:t>
    </dgm:pt>
    <dgm:pt modelId="{7AB604B4-E23B-4FCA-AB58-251DD2000E18}" type="parTrans" cxnId="{F6A4EED5-E255-486E-93B9-2F37A6A01CA6}">
      <dgm:prSet/>
      <dgm:spPr/>
      <dgm:t>
        <a:bodyPr/>
        <a:lstStyle/>
        <a:p>
          <a:endParaRPr lang="fr-FR" sz="1200"/>
        </a:p>
      </dgm:t>
    </dgm:pt>
    <dgm:pt modelId="{2AF161CB-7464-40C0-A34F-73123B85E153}" type="sibTrans" cxnId="{F6A4EED5-E255-486E-93B9-2F37A6A01CA6}">
      <dgm:prSet/>
      <dgm:spPr/>
      <dgm:t>
        <a:bodyPr/>
        <a:lstStyle/>
        <a:p>
          <a:endParaRPr lang="fr-FR" sz="1200"/>
        </a:p>
      </dgm:t>
    </dgm:pt>
    <dgm:pt modelId="{8C3C7907-ECD9-4AC6-8F45-A42D1F5E8B8B}" type="pres">
      <dgm:prSet presAssocID="{939FD8E9-DAAD-4CC4-83FA-DAAA18C4B201}" presName="vert0" presStyleCnt="0">
        <dgm:presLayoutVars>
          <dgm:dir/>
          <dgm:animOne val="branch"/>
          <dgm:animLvl val="lvl"/>
        </dgm:presLayoutVars>
      </dgm:prSet>
      <dgm:spPr/>
    </dgm:pt>
    <dgm:pt modelId="{BE84266B-5FF8-4FF7-852E-5C0D07322DF4}" type="pres">
      <dgm:prSet presAssocID="{A8418512-E284-47B5-B63B-87DC1FAE832D}" presName="thickLine" presStyleLbl="alignNode1" presStyleIdx="0" presStyleCnt="1"/>
      <dgm:spPr/>
    </dgm:pt>
    <dgm:pt modelId="{9E513109-08A8-4F79-8BB5-B4A90BC45ADC}" type="pres">
      <dgm:prSet presAssocID="{A8418512-E284-47B5-B63B-87DC1FAE832D}" presName="horz1" presStyleCnt="0"/>
      <dgm:spPr/>
    </dgm:pt>
    <dgm:pt modelId="{336ABE74-2F16-4E6D-9094-4029D43040DA}" type="pres">
      <dgm:prSet presAssocID="{A8418512-E284-47B5-B63B-87DC1FAE832D}" presName="tx1" presStyleLbl="revTx" presStyleIdx="0" presStyleCnt="8" custScaleX="130749"/>
      <dgm:spPr/>
    </dgm:pt>
    <dgm:pt modelId="{A90A05C8-4F72-424C-BF38-BB23DA5E7713}" type="pres">
      <dgm:prSet presAssocID="{A8418512-E284-47B5-B63B-87DC1FAE832D}" presName="vert1" presStyleCnt="0"/>
      <dgm:spPr/>
    </dgm:pt>
    <dgm:pt modelId="{BB648396-1D19-42DF-B9F4-9014BB089943}" type="pres">
      <dgm:prSet presAssocID="{227E433D-8941-442E-80A1-96A1D88EB5A9}" presName="vertSpace2a" presStyleCnt="0"/>
      <dgm:spPr/>
    </dgm:pt>
    <dgm:pt modelId="{9D80170E-DA7F-4DE9-8629-B42A38CA1F24}" type="pres">
      <dgm:prSet presAssocID="{227E433D-8941-442E-80A1-96A1D88EB5A9}" presName="horz2" presStyleCnt="0"/>
      <dgm:spPr/>
    </dgm:pt>
    <dgm:pt modelId="{01107487-298F-4817-B6B0-9C792E551DD9}" type="pres">
      <dgm:prSet presAssocID="{227E433D-8941-442E-80A1-96A1D88EB5A9}" presName="horzSpace2" presStyleCnt="0"/>
      <dgm:spPr/>
    </dgm:pt>
    <dgm:pt modelId="{63741F1A-751E-46FC-8071-56B41D305831}" type="pres">
      <dgm:prSet presAssocID="{227E433D-8941-442E-80A1-96A1D88EB5A9}" presName="tx2" presStyleLbl="revTx" presStyleIdx="1" presStyleCnt="8" custScaleY="124334" custLinFactNeighborX="-336"/>
      <dgm:spPr/>
    </dgm:pt>
    <dgm:pt modelId="{64115679-1FFA-4AC0-B7C3-6DD5C2F42FA5}" type="pres">
      <dgm:prSet presAssocID="{227E433D-8941-442E-80A1-96A1D88EB5A9}" presName="vert2" presStyleCnt="0"/>
      <dgm:spPr/>
    </dgm:pt>
    <dgm:pt modelId="{D1F31986-4476-4465-9980-140894655C88}" type="pres">
      <dgm:prSet presAssocID="{227E433D-8941-442E-80A1-96A1D88EB5A9}" presName="thinLine2b" presStyleLbl="callout" presStyleIdx="0" presStyleCnt="7"/>
      <dgm:spPr/>
    </dgm:pt>
    <dgm:pt modelId="{1AB46D50-FC5A-4801-8C7D-3475DEF70C04}" type="pres">
      <dgm:prSet presAssocID="{227E433D-8941-442E-80A1-96A1D88EB5A9}" presName="vertSpace2b" presStyleCnt="0"/>
      <dgm:spPr/>
    </dgm:pt>
    <dgm:pt modelId="{CC5946FB-0061-4F84-9495-76C806B84B81}" type="pres">
      <dgm:prSet presAssocID="{D21A4542-C97E-4C7C-9516-A589DEFAC4CA}" presName="horz2" presStyleCnt="0"/>
      <dgm:spPr/>
    </dgm:pt>
    <dgm:pt modelId="{03581489-6362-438B-9F17-38FA0A0F3432}" type="pres">
      <dgm:prSet presAssocID="{D21A4542-C97E-4C7C-9516-A589DEFAC4CA}" presName="horzSpace2" presStyleCnt="0"/>
      <dgm:spPr/>
    </dgm:pt>
    <dgm:pt modelId="{F1FF144E-90B3-4A81-846C-1E2BF71FE380}" type="pres">
      <dgm:prSet presAssocID="{D21A4542-C97E-4C7C-9516-A589DEFAC4CA}" presName="tx2" presStyleLbl="revTx" presStyleIdx="2" presStyleCnt="8" custScaleY="121640"/>
      <dgm:spPr/>
    </dgm:pt>
    <dgm:pt modelId="{391D996E-8D87-4C5B-8B76-1706E5846195}" type="pres">
      <dgm:prSet presAssocID="{D21A4542-C97E-4C7C-9516-A589DEFAC4CA}" presName="vert2" presStyleCnt="0"/>
      <dgm:spPr/>
    </dgm:pt>
    <dgm:pt modelId="{A6AC535E-9F42-4778-9DFE-A32C134DD22E}" type="pres">
      <dgm:prSet presAssocID="{D21A4542-C97E-4C7C-9516-A589DEFAC4CA}" presName="thinLine2b" presStyleLbl="callout" presStyleIdx="1" presStyleCnt="7"/>
      <dgm:spPr/>
    </dgm:pt>
    <dgm:pt modelId="{6DEEF905-E4D1-4784-9F1A-74486D755533}" type="pres">
      <dgm:prSet presAssocID="{D21A4542-C97E-4C7C-9516-A589DEFAC4CA}" presName="vertSpace2b" presStyleCnt="0"/>
      <dgm:spPr/>
    </dgm:pt>
    <dgm:pt modelId="{60B18202-46CD-4B29-9983-25450AEFD620}" type="pres">
      <dgm:prSet presAssocID="{5850033C-30BE-41D4-B11C-0867A6833BA3}" presName="horz2" presStyleCnt="0"/>
      <dgm:spPr/>
    </dgm:pt>
    <dgm:pt modelId="{C87B170E-E904-4421-BBDE-1BBEA8275150}" type="pres">
      <dgm:prSet presAssocID="{5850033C-30BE-41D4-B11C-0867A6833BA3}" presName="horzSpace2" presStyleCnt="0"/>
      <dgm:spPr/>
    </dgm:pt>
    <dgm:pt modelId="{D2D46A63-A777-4587-8D32-18A590C42BE2}" type="pres">
      <dgm:prSet presAssocID="{5850033C-30BE-41D4-B11C-0867A6833BA3}" presName="tx2" presStyleLbl="revTx" presStyleIdx="3" presStyleCnt="8" custScaleY="115387"/>
      <dgm:spPr/>
    </dgm:pt>
    <dgm:pt modelId="{09357865-4853-4905-8352-2A1A0AA03C26}" type="pres">
      <dgm:prSet presAssocID="{5850033C-30BE-41D4-B11C-0867A6833BA3}" presName="vert2" presStyleCnt="0"/>
      <dgm:spPr/>
    </dgm:pt>
    <dgm:pt modelId="{160A09F0-BB80-420F-A427-03E398C8367D}" type="pres">
      <dgm:prSet presAssocID="{5850033C-30BE-41D4-B11C-0867A6833BA3}" presName="thinLine2b" presStyleLbl="callout" presStyleIdx="2" presStyleCnt="7"/>
      <dgm:spPr/>
    </dgm:pt>
    <dgm:pt modelId="{31F05981-465B-4A9D-8445-CA829F9D1756}" type="pres">
      <dgm:prSet presAssocID="{5850033C-30BE-41D4-B11C-0867A6833BA3}" presName="vertSpace2b" presStyleCnt="0"/>
      <dgm:spPr/>
    </dgm:pt>
    <dgm:pt modelId="{8A5017DA-3E9A-4988-960D-7B8A9D7A6CD0}" type="pres">
      <dgm:prSet presAssocID="{27E5EBFB-2B57-452E-8671-DD4E8240BD3B}" presName="horz2" presStyleCnt="0"/>
      <dgm:spPr/>
    </dgm:pt>
    <dgm:pt modelId="{DD72F22B-3D37-4C35-8D93-DFDD0537DA2F}" type="pres">
      <dgm:prSet presAssocID="{27E5EBFB-2B57-452E-8671-DD4E8240BD3B}" presName="horzSpace2" presStyleCnt="0"/>
      <dgm:spPr/>
    </dgm:pt>
    <dgm:pt modelId="{1EEC605C-5B06-4214-BBC3-484767CA5070}" type="pres">
      <dgm:prSet presAssocID="{27E5EBFB-2B57-452E-8671-DD4E8240BD3B}" presName="tx2" presStyleLbl="revTx" presStyleIdx="4" presStyleCnt="8"/>
      <dgm:spPr/>
    </dgm:pt>
    <dgm:pt modelId="{2EEBE4E1-C01C-448B-B1DE-19CFE096A526}" type="pres">
      <dgm:prSet presAssocID="{27E5EBFB-2B57-452E-8671-DD4E8240BD3B}" presName="vert2" presStyleCnt="0"/>
      <dgm:spPr/>
    </dgm:pt>
    <dgm:pt modelId="{82298F13-1A97-4FF9-9264-092A46D390A9}" type="pres">
      <dgm:prSet presAssocID="{27E5EBFB-2B57-452E-8671-DD4E8240BD3B}" presName="thinLine2b" presStyleLbl="callout" presStyleIdx="3" presStyleCnt="7"/>
      <dgm:spPr/>
    </dgm:pt>
    <dgm:pt modelId="{FFFD3C41-41F6-45BA-BDAE-1CF1DBDCFBD4}" type="pres">
      <dgm:prSet presAssocID="{27E5EBFB-2B57-452E-8671-DD4E8240BD3B}" presName="vertSpace2b" presStyleCnt="0"/>
      <dgm:spPr/>
    </dgm:pt>
    <dgm:pt modelId="{CA45A76F-331A-44BF-A6C2-0913B99E2E9D}" type="pres">
      <dgm:prSet presAssocID="{5637DA01-DD59-4EC8-8B14-EE85FCDF5CB5}" presName="horz2" presStyleCnt="0"/>
      <dgm:spPr/>
    </dgm:pt>
    <dgm:pt modelId="{9BE8050E-762C-4685-99B7-B2D291B7E64E}" type="pres">
      <dgm:prSet presAssocID="{5637DA01-DD59-4EC8-8B14-EE85FCDF5CB5}" presName="horzSpace2" presStyleCnt="0"/>
      <dgm:spPr/>
    </dgm:pt>
    <dgm:pt modelId="{9F9E8DEC-1255-4D2E-8DC2-1484A47EE49A}" type="pres">
      <dgm:prSet presAssocID="{5637DA01-DD59-4EC8-8B14-EE85FCDF5CB5}" presName="tx2" presStyleLbl="revTx" presStyleIdx="5" presStyleCnt="8"/>
      <dgm:spPr/>
    </dgm:pt>
    <dgm:pt modelId="{6BBC4AE6-46B0-4E77-BECC-13204915C2D8}" type="pres">
      <dgm:prSet presAssocID="{5637DA01-DD59-4EC8-8B14-EE85FCDF5CB5}" presName="vert2" presStyleCnt="0"/>
      <dgm:spPr/>
    </dgm:pt>
    <dgm:pt modelId="{1BBE9350-FC2D-4757-8065-C121EF610A98}" type="pres">
      <dgm:prSet presAssocID="{5637DA01-DD59-4EC8-8B14-EE85FCDF5CB5}" presName="thinLine2b" presStyleLbl="callout" presStyleIdx="4" presStyleCnt="7"/>
      <dgm:spPr/>
    </dgm:pt>
    <dgm:pt modelId="{CAC9C876-6818-4805-B020-75F3ED8A5D89}" type="pres">
      <dgm:prSet presAssocID="{5637DA01-DD59-4EC8-8B14-EE85FCDF5CB5}" presName="vertSpace2b" presStyleCnt="0"/>
      <dgm:spPr/>
    </dgm:pt>
    <dgm:pt modelId="{35A44D0D-E793-401A-87F3-E9B4CCD945A1}" type="pres">
      <dgm:prSet presAssocID="{830BA127-3675-4A9A-854A-61C3E1DCF08A}" presName="horz2" presStyleCnt="0"/>
      <dgm:spPr/>
    </dgm:pt>
    <dgm:pt modelId="{A29EFBB8-B18D-46C3-A95E-08A78FEDEA8C}" type="pres">
      <dgm:prSet presAssocID="{830BA127-3675-4A9A-854A-61C3E1DCF08A}" presName="horzSpace2" presStyleCnt="0"/>
      <dgm:spPr/>
    </dgm:pt>
    <dgm:pt modelId="{A01F07FE-CCD7-4577-83EA-5CF979EEC407}" type="pres">
      <dgm:prSet presAssocID="{830BA127-3675-4A9A-854A-61C3E1DCF08A}" presName="tx2" presStyleLbl="revTx" presStyleIdx="6" presStyleCnt="8"/>
      <dgm:spPr/>
    </dgm:pt>
    <dgm:pt modelId="{65A0B32B-1058-4C0F-847C-E180989CAEBB}" type="pres">
      <dgm:prSet presAssocID="{830BA127-3675-4A9A-854A-61C3E1DCF08A}" presName="vert2" presStyleCnt="0"/>
      <dgm:spPr/>
    </dgm:pt>
    <dgm:pt modelId="{B6FA42FE-1F86-40B0-A4A5-D289FB0A6DAD}" type="pres">
      <dgm:prSet presAssocID="{830BA127-3675-4A9A-854A-61C3E1DCF08A}" presName="thinLine2b" presStyleLbl="callout" presStyleIdx="5" presStyleCnt="7"/>
      <dgm:spPr/>
    </dgm:pt>
    <dgm:pt modelId="{A5FEFC04-63F3-4A4C-9118-A14DBC1FF616}" type="pres">
      <dgm:prSet presAssocID="{830BA127-3675-4A9A-854A-61C3E1DCF08A}" presName="vertSpace2b" presStyleCnt="0"/>
      <dgm:spPr/>
    </dgm:pt>
    <dgm:pt modelId="{B1008FEA-6FFB-4069-B32E-9DAB9A09C0FF}" type="pres">
      <dgm:prSet presAssocID="{99737C78-8C19-43AB-9619-25FC08686E33}" presName="horz2" presStyleCnt="0"/>
      <dgm:spPr/>
    </dgm:pt>
    <dgm:pt modelId="{B10CBE10-B47E-4FB5-99B9-3245A1E07698}" type="pres">
      <dgm:prSet presAssocID="{99737C78-8C19-43AB-9619-25FC08686E33}" presName="horzSpace2" presStyleCnt="0"/>
      <dgm:spPr/>
    </dgm:pt>
    <dgm:pt modelId="{430D72EE-BC59-4A86-AC0A-8934F54F2127}" type="pres">
      <dgm:prSet presAssocID="{99737C78-8C19-43AB-9619-25FC08686E33}" presName="tx2" presStyleLbl="revTx" presStyleIdx="7" presStyleCnt="8"/>
      <dgm:spPr/>
    </dgm:pt>
    <dgm:pt modelId="{2A578D9C-870D-4ABB-907B-72B7E1F7AC5D}" type="pres">
      <dgm:prSet presAssocID="{99737C78-8C19-43AB-9619-25FC08686E33}" presName="vert2" presStyleCnt="0"/>
      <dgm:spPr/>
    </dgm:pt>
    <dgm:pt modelId="{2DF6E451-DD64-4339-9614-C7C7B3F577E0}" type="pres">
      <dgm:prSet presAssocID="{99737C78-8C19-43AB-9619-25FC08686E33}" presName="thinLine2b" presStyleLbl="callout" presStyleIdx="6" presStyleCnt="7"/>
      <dgm:spPr/>
    </dgm:pt>
    <dgm:pt modelId="{065173CC-4EDB-4F56-A8F3-F37C8CDE87D1}" type="pres">
      <dgm:prSet presAssocID="{99737C78-8C19-43AB-9619-25FC08686E33}" presName="vertSpace2b" presStyleCnt="0"/>
      <dgm:spPr/>
    </dgm:pt>
  </dgm:ptLst>
  <dgm:cxnLst>
    <dgm:cxn modelId="{35F1E502-BC7B-4431-BCEF-014508B9C8BB}" srcId="{A8418512-E284-47B5-B63B-87DC1FAE832D}" destId="{27E5EBFB-2B57-452E-8671-DD4E8240BD3B}" srcOrd="3" destOrd="0" parTransId="{5967D619-99B4-419D-9072-0405672133E9}" sibTransId="{06894D5D-9783-47D1-85D6-6B5D05D50A5E}"/>
    <dgm:cxn modelId="{ACD05A07-93BD-4EE5-BD77-4C8BDDB70436}" srcId="{A8418512-E284-47B5-B63B-87DC1FAE832D}" destId="{830BA127-3675-4A9A-854A-61C3E1DCF08A}" srcOrd="5" destOrd="0" parTransId="{9DEC0B6B-88EB-48A7-8560-8677E3475880}" sibTransId="{FD928FAC-B661-40EC-A59D-B3E09839F5E6}"/>
    <dgm:cxn modelId="{6C53A419-F7AD-4C87-8D02-72032F871C39}" type="presOf" srcId="{A8418512-E284-47B5-B63B-87DC1FAE832D}" destId="{336ABE74-2F16-4E6D-9094-4029D43040DA}" srcOrd="0" destOrd="0" presId="urn:microsoft.com/office/officeart/2008/layout/LinedList"/>
    <dgm:cxn modelId="{BD709C40-4BB1-4963-83A4-62C4111D4FE9}" type="presOf" srcId="{5850033C-30BE-41D4-B11C-0867A6833BA3}" destId="{D2D46A63-A777-4587-8D32-18A590C42BE2}" srcOrd="0" destOrd="0" presId="urn:microsoft.com/office/officeart/2008/layout/LinedList"/>
    <dgm:cxn modelId="{9324FC61-41B2-44FB-AA2E-E5344C7F87C4}" type="presOf" srcId="{830BA127-3675-4A9A-854A-61C3E1DCF08A}" destId="{A01F07FE-CCD7-4577-83EA-5CF979EEC407}" srcOrd="0" destOrd="0" presId="urn:microsoft.com/office/officeart/2008/layout/LinedList"/>
    <dgm:cxn modelId="{BF006473-366D-45A7-A0A8-6C90B067875E}" type="presOf" srcId="{5637DA01-DD59-4EC8-8B14-EE85FCDF5CB5}" destId="{9F9E8DEC-1255-4D2E-8DC2-1484A47EE49A}" srcOrd="0" destOrd="0" presId="urn:microsoft.com/office/officeart/2008/layout/LinedList"/>
    <dgm:cxn modelId="{8CC3C374-54B8-45A0-AD6C-3C47595D366B}" srcId="{A8418512-E284-47B5-B63B-87DC1FAE832D}" destId="{5637DA01-DD59-4EC8-8B14-EE85FCDF5CB5}" srcOrd="4" destOrd="0" parTransId="{C8A7DC32-F8AE-4F2C-8791-0AEC42F4DEC8}" sibTransId="{8DD24BD9-CF37-43DD-A59A-DF0EFAAC94E2}"/>
    <dgm:cxn modelId="{00743876-239F-48CF-AEA2-0A931FD48920}" srcId="{A8418512-E284-47B5-B63B-87DC1FAE832D}" destId="{227E433D-8941-442E-80A1-96A1D88EB5A9}" srcOrd="0" destOrd="0" parTransId="{37A97310-22E2-4492-86E9-405C0DC5E736}" sibTransId="{B03DE67E-851D-4A8A-B9F6-6669E172ADEA}"/>
    <dgm:cxn modelId="{292B6B82-4732-430A-BA14-86A2DC6A102A}" type="presOf" srcId="{27E5EBFB-2B57-452E-8671-DD4E8240BD3B}" destId="{1EEC605C-5B06-4214-BBC3-484767CA5070}" srcOrd="0" destOrd="0" presId="urn:microsoft.com/office/officeart/2008/layout/LinedList"/>
    <dgm:cxn modelId="{0330E88F-89A3-49A5-9975-9FDACBD67AC2}" type="presOf" srcId="{227E433D-8941-442E-80A1-96A1D88EB5A9}" destId="{63741F1A-751E-46FC-8071-56B41D305831}" srcOrd="0" destOrd="0" presId="urn:microsoft.com/office/officeart/2008/layout/LinedList"/>
    <dgm:cxn modelId="{CCAEB89E-2835-480C-8C6E-CE7276857C18}" srcId="{A8418512-E284-47B5-B63B-87DC1FAE832D}" destId="{5850033C-30BE-41D4-B11C-0867A6833BA3}" srcOrd="2" destOrd="0" parTransId="{024CD366-61C5-4257-97CA-B3D37FB6B109}" sibTransId="{76E4D8BF-478F-416D-9085-99310AFBBCB7}"/>
    <dgm:cxn modelId="{AF693BB9-4ECB-4C45-91D0-D184AEA6FA84}" type="presOf" srcId="{99737C78-8C19-43AB-9619-25FC08686E33}" destId="{430D72EE-BC59-4A86-AC0A-8934F54F2127}" srcOrd="0" destOrd="0" presId="urn:microsoft.com/office/officeart/2008/layout/LinedList"/>
    <dgm:cxn modelId="{6ED139C5-DC45-47A5-9A1F-7726534EB94A}" srcId="{A8418512-E284-47B5-B63B-87DC1FAE832D}" destId="{D21A4542-C97E-4C7C-9516-A589DEFAC4CA}" srcOrd="1" destOrd="0" parTransId="{0A1A32D9-DCAC-4E76-B2FC-DD49068C3443}" sibTransId="{87DBE740-D2C3-404E-9C12-1DB04865AA4F}"/>
    <dgm:cxn modelId="{C5B81BCD-6A06-41F5-A4A7-CE50B893CE8F}" srcId="{A8418512-E284-47B5-B63B-87DC1FAE832D}" destId="{99737C78-8C19-43AB-9619-25FC08686E33}" srcOrd="6" destOrd="0" parTransId="{D8FA6023-1914-4094-B7D9-D61C1B879892}" sibTransId="{21043B1D-DBFF-4D30-9A73-364F5039683C}"/>
    <dgm:cxn modelId="{F6A4EED5-E255-486E-93B9-2F37A6A01CA6}" srcId="{939FD8E9-DAAD-4CC4-83FA-DAAA18C4B201}" destId="{A8418512-E284-47B5-B63B-87DC1FAE832D}" srcOrd="0" destOrd="0" parTransId="{7AB604B4-E23B-4FCA-AB58-251DD2000E18}" sibTransId="{2AF161CB-7464-40C0-A34F-73123B85E153}"/>
    <dgm:cxn modelId="{A1D83CDA-1AD8-4936-9546-756DF23D47BA}" type="presOf" srcId="{939FD8E9-DAAD-4CC4-83FA-DAAA18C4B201}" destId="{8C3C7907-ECD9-4AC6-8F45-A42D1F5E8B8B}" srcOrd="0" destOrd="0" presId="urn:microsoft.com/office/officeart/2008/layout/LinedList"/>
    <dgm:cxn modelId="{D73546E4-961C-4114-896E-D0847875EE77}" type="presOf" srcId="{D21A4542-C97E-4C7C-9516-A589DEFAC4CA}" destId="{F1FF144E-90B3-4A81-846C-1E2BF71FE380}" srcOrd="0" destOrd="0" presId="urn:microsoft.com/office/officeart/2008/layout/LinedList"/>
    <dgm:cxn modelId="{DF9A6D71-A0CE-477C-8E0D-1C13A9ADF256}" type="presParOf" srcId="{8C3C7907-ECD9-4AC6-8F45-A42D1F5E8B8B}" destId="{BE84266B-5FF8-4FF7-852E-5C0D07322DF4}" srcOrd="0" destOrd="0" presId="urn:microsoft.com/office/officeart/2008/layout/LinedList"/>
    <dgm:cxn modelId="{862CF671-5258-4398-A9D0-0C040DB04399}" type="presParOf" srcId="{8C3C7907-ECD9-4AC6-8F45-A42D1F5E8B8B}" destId="{9E513109-08A8-4F79-8BB5-B4A90BC45ADC}" srcOrd="1" destOrd="0" presId="urn:microsoft.com/office/officeart/2008/layout/LinedList"/>
    <dgm:cxn modelId="{479CE84F-4ED4-4AEC-BCAB-B7C0385210C3}" type="presParOf" srcId="{9E513109-08A8-4F79-8BB5-B4A90BC45ADC}" destId="{336ABE74-2F16-4E6D-9094-4029D43040DA}" srcOrd="0" destOrd="0" presId="urn:microsoft.com/office/officeart/2008/layout/LinedList"/>
    <dgm:cxn modelId="{07481D9A-EA70-43B3-B669-C830E36487ED}" type="presParOf" srcId="{9E513109-08A8-4F79-8BB5-B4A90BC45ADC}" destId="{A90A05C8-4F72-424C-BF38-BB23DA5E7713}" srcOrd="1" destOrd="0" presId="urn:microsoft.com/office/officeart/2008/layout/LinedList"/>
    <dgm:cxn modelId="{57279893-71A2-4C4E-8EA3-30557538DBA3}" type="presParOf" srcId="{A90A05C8-4F72-424C-BF38-BB23DA5E7713}" destId="{BB648396-1D19-42DF-B9F4-9014BB089943}" srcOrd="0" destOrd="0" presId="urn:microsoft.com/office/officeart/2008/layout/LinedList"/>
    <dgm:cxn modelId="{0A10AAC0-9FAD-474E-A66A-8FFA704A9476}" type="presParOf" srcId="{A90A05C8-4F72-424C-BF38-BB23DA5E7713}" destId="{9D80170E-DA7F-4DE9-8629-B42A38CA1F24}" srcOrd="1" destOrd="0" presId="urn:microsoft.com/office/officeart/2008/layout/LinedList"/>
    <dgm:cxn modelId="{D5E4062F-32BD-4E1F-A636-84C181B2FAF2}" type="presParOf" srcId="{9D80170E-DA7F-4DE9-8629-B42A38CA1F24}" destId="{01107487-298F-4817-B6B0-9C792E551DD9}" srcOrd="0" destOrd="0" presId="urn:microsoft.com/office/officeart/2008/layout/LinedList"/>
    <dgm:cxn modelId="{F6BDF172-D8D1-41FE-8233-674A513138FA}" type="presParOf" srcId="{9D80170E-DA7F-4DE9-8629-B42A38CA1F24}" destId="{63741F1A-751E-46FC-8071-56B41D305831}" srcOrd="1" destOrd="0" presId="urn:microsoft.com/office/officeart/2008/layout/LinedList"/>
    <dgm:cxn modelId="{4A9478E0-D044-4442-BAFD-A432B5F60A5B}" type="presParOf" srcId="{9D80170E-DA7F-4DE9-8629-B42A38CA1F24}" destId="{64115679-1FFA-4AC0-B7C3-6DD5C2F42FA5}" srcOrd="2" destOrd="0" presId="urn:microsoft.com/office/officeart/2008/layout/LinedList"/>
    <dgm:cxn modelId="{82EB1F79-733C-4484-9449-512B90F91275}" type="presParOf" srcId="{A90A05C8-4F72-424C-BF38-BB23DA5E7713}" destId="{D1F31986-4476-4465-9980-140894655C88}" srcOrd="2" destOrd="0" presId="urn:microsoft.com/office/officeart/2008/layout/LinedList"/>
    <dgm:cxn modelId="{FC1E3F6E-B7E0-4CF2-BE72-2E6931797917}" type="presParOf" srcId="{A90A05C8-4F72-424C-BF38-BB23DA5E7713}" destId="{1AB46D50-FC5A-4801-8C7D-3475DEF70C04}" srcOrd="3" destOrd="0" presId="urn:microsoft.com/office/officeart/2008/layout/LinedList"/>
    <dgm:cxn modelId="{B4B3FD92-AC1E-4D27-AFCF-5996B440CA86}" type="presParOf" srcId="{A90A05C8-4F72-424C-BF38-BB23DA5E7713}" destId="{CC5946FB-0061-4F84-9495-76C806B84B81}" srcOrd="4" destOrd="0" presId="urn:microsoft.com/office/officeart/2008/layout/LinedList"/>
    <dgm:cxn modelId="{8C85A6A1-8DDB-4059-856D-C64E259C13E1}" type="presParOf" srcId="{CC5946FB-0061-4F84-9495-76C806B84B81}" destId="{03581489-6362-438B-9F17-38FA0A0F3432}" srcOrd="0" destOrd="0" presId="urn:microsoft.com/office/officeart/2008/layout/LinedList"/>
    <dgm:cxn modelId="{15A917ED-166C-43C7-BB9E-8C7AA3C1BBE5}" type="presParOf" srcId="{CC5946FB-0061-4F84-9495-76C806B84B81}" destId="{F1FF144E-90B3-4A81-846C-1E2BF71FE380}" srcOrd="1" destOrd="0" presId="urn:microsoft.com/office/officeart/2008/layout/LinedList"/>
    <dgm:cxn modelId="{BE04A36A-985D-4D6E-AD15-747D96292801}" type="presParOf" srcId="{CC5946FB-0061-4F84-9495-76C806B84B81}" destId="{391D996E-8D87-4C5B-8B76-1706E5846195}" srcOrd="2" destOrd="0" presId="urn:microsoft.com/office/officeart/2008/layout/LinedList"/>
    <dgm:cxn modelId="{850F9238-159B-42F0-92DB-22ECF719F08A}" type="presParOf" srcId="{A90A05C8-4F72-424C-BF38-BB23DA5E7713}" destId="{A6AC535E-9F42-4778-9DFE-A32C134DD22E}" srcOrd="5" destOrd="0" presId="urn:microsoft.com/office/officeart/2008/layout/LinedList"/>
    <dgm:cxn modelId="{FD2604BA-7CD9-4815-8CCB-EF0C3889721D}" type="presParOf" srcId="{A90A05C8-4F72-424C-BF38-BB23DA5E7713}" destId="{6DEEF905-E4D1-4784-9F1A-74486D755533}" srcOrd="6" destOrd="0" presId="urn:microsoft.com/office/officeart/2008/layout/LinedList"/>
    <dgm:cxn modelId="{7B567455-F000-4D52-BF2B-D4738C06D95A}" type="presParOf" srcId="{A90A05C8-4F72-424C-BF38-BB23DA5E7713}" destId="{60B18202-46CD-4B29-9983-25450AEFD620}" srcOrd="7" destOrd="0" presId="urn:microsoft.com/office/officeart/2008/layout/LinedList"/>
    <dgm:cxn modelId="{ECF757A5-BCFD-435B-A00B-708D54C97136}" type="presParOf" srcId="{60B18202-46CD-4B29-9983-25450AEFD620}" destId="{C87B170E-E904-4421-BBDE-1BBEA8275150}" srcOrd="0" destOrd="0" presId="urn:microsoft.com/office/officeart/2008/layout/LinedList"/>
    <dgm:cxn modelId="{CAF8160A-0CDE-4915-8C1D-A9A0BAC88CF7}" type="presParOf" srcId="{60B18202-46CD-4B29-9983-25450AEFD620}" destId="{D2D46A63-A777-4587-8D32-18A590C42BE2}" srcOrd="1" destOrd="0" presId="urn:microsoft.com/office/officeart/2008/layout/LinedList"/>
    <dgm:cxn modelId="{FB775242-EA86-47B7-A86A-00E0D6BCC2B0}" type="presParOf" srcId="{60B18202-46CD-4B29-9983-25450AEFD620}" destId="{09357865-4853-4905-8352-2A1A0AA03C26}" srcOrd="2" destOrd="0" presId="urn:microsoft.com/office/officeart/2008/layout/LinedList"/>
    <dgm:cxn modelId="{4CC3303E-2373-4959-8BE7-216A53306758}" type="presParOf" srcId="{A90A05C8-4F72-424C-BF38-BB23DA5E7713}" destId="{160A09F0-BB80-420F-A427-03E398C8367D}" srcOrd="8" destOrd="0" presId="urn:microsoft.com/office/officeart/2008/layout/LinedList"/>
    <dgm:cxn modelId="{1AEC89EC-272F-48F7-8198-7AD62FCEB507}" type="presParOf" srcId="{A90A05C8-4F72-424C-BF38-BB23DA5E7713}" destId="{31F05981-465B-4A9D-8445-CA829F9D1756}" srcOrd="9" destOrd="0" presId="urn:microsoft.com/office/officeart/2008/layout/LinedList"/>
    <dgm:cxn modelId="{BDD9FB75-DB4D-4105-9FFE-6B00BD8FA8E5}" type="presParOf" srcId="{A90A05C8-4F72-424C-BF38-BB23DA5E7713}" destId="{8A5017DA-3E9A-4988-960D-7B8A9D7A6CD0}" srcOrd="10" destOrd="0" presId="urn:microsoft.com/office/officeart/2008/layout/LinedList"/>
    <dgm:cxn modelId="{90D0B982-1684-4FB7-840D-205600D063A4}" type="presParOf" srcId="{8A5017DA-3E9A-4988-960D-7B8A9D7A6CD0}" destId="{DD72F22B-3D37-4C35-8D93-DFDD0537DA2F}" srcOrd="0" destOrd="0" presId="urn:microsoft.com/office/officeart/2008/layout/LinedList"/>
    <dgm:cxn modelId="{BF9D7310-410D-409E-81F4-E52E1B2C43A0}" type="presParOf" srcId="{8A5017DA-3E9A-4988-960D-7B8A9D7A6CD0}" destId="{1EEC605C-5B06-4214-BBC3-484767CA5070}" srcOrd="1" destOrd="0" presId="urn:microsoft.com/office/officeart/2008/layout/LinedList"/>
    <dgm:cxn modelId="{A4AB238F-A460-4287-AC78-9D205C3A732F}" type="presParOf" srcId="{8A5017DA-3E9A-4988-960D-7B8A9D7A6CD0}" destId="{2EEBE4E1-C01C-448B-B1DE-19CFE096A526}" srcOrd="2" destOrd="0" presId="urn:microsoft.com/office/officeart/2008/layout/LinedList"/>
    <dgm:cxn modelId="{FF142D53-2613-4580-8116-75ABC16196B4}" type="presParOf" srcId="{A90A05C8-4F72-424C-BF38-BB23DA5E7713}" destId="{82298F13-1A97-4FF9-9264-092A46D390A9}" srcOrd="11" destOrd="0" presId="urn:microsoft.com/office/officeart/2008/layout/LinedList"/>
    <dgm:cxn modelId="{09963CA2-C72E-4D8D-9C65-E2B9EF1C2343}" type="presParOf" srcId="{A90A05C8-4F72-424C-BF38-BB23DA5E7713}" destId="{FFFD3C41-41F6-45BA-BDAE-1CF1DBDCFBD4}" srcOrd="12" destOrd="0" presId="urn:microsoft.com/office/officeart/2008/layout/LinedList"/>
    <dgm:cxn modelId="{2A424F95-C641-4E00-9B54-6C95CDDC587F}" type="presParOf" srcId="{A90A05C8-4F72-424C-BF38-BB23DA5E7713}" destId="{CA45A76F-331A-44BF-A6C2-0913B99E2E9D}" srcOrd="13" destOrd="0" presId="urn:microsoft.com/office/officeart/2008/layout/LinedList"/>
    <dgm:cxn modelId="{30A90EF8-EC45-4582-8B35-FD44067706ED}" type="presParOf" srcId="{CA45A76F-331A-44BF-A6C2-0913B99E2E9D}" destId="{9BE8050E-762C-4685-99B7-B2D291B7E64E}" srcOrd="0" destOrd="0" presId="urn:microsoft.com/office/officeart/2008/layout/LinedList"/>
    <dgm:cxn modelId="{2BDA4475-85A3-4F19-97C0-2455FC88B33A}" type="presParOf" srcId="{CA45A76F-331A-44BF-A6C2-0913B99E2E9D}" destId="{9F9E8DEC-1255-4D2E-8DC2-1484A47EE49A}" srcOrd="1" destOrd="0" presId="urn:microsoft.com/office/officeart/2008/layout/LinedList"/>
    <dgm:cxn modelId="{33A67B67-E0D6-49EE-A31E-6F05EE1321C9}" type="presParOf" srcId="{CA45A76F-331A-44BF-A6C2-0913B99E2E9D}" destId="{6BBC4AE6-46B0-4E77-BECC-13204915C2D8}" srcOrd="2" destOrd="0" presId="urn:microsoft.com/office/officeart/2008/layout/LinedList"/>
    <dgm:cxn modelId="{77BB10C2-343C-4F03-8D88-777B148AEEFD}" type="presParOf" srcId="{A90A05C8-4F72-424C-BF38-BB23DA5E7713}" destId="{1BBE9350-FC2D-4757-8065-C121EF610A98}" srcOrd="14" destOrd="0" presId="urn:microsoft.com/office/officeart/2008/layout/LinedList"/>
    <dgm:cxn modelId="{2EEB40ED-F4B6-4D19-88E7-83BF48C06D4E}" type="presParOf" srcId="{A90A05C8-4F72-424C-BF38-BB23DA5E7713}" destId="{CAC9C876-6818-4805-B020-75F3ED8A5D89}" srcOrd="15" destOrd="0" presId="urn:microsoft.com/office/officeart/2008/layout/LinedList"/>
    <dgm:cxn modelId="{7B4BDF00-747E-4F4F-9E81-3762FE7704B4}" type="presParOf" srcId="{A90A05C8-4F72-424C-BF38-BB23DA5E7713}" destId="{35A44D0D-E793-401A-87F3-E9B4CCD945A1}" srcOrd="16" destOrd="0" presId="urn:microsoft.com/office/officeart/2008/layout/LinedList"/>
    <dgm:cxn modelId="{3CF50B46-9E03-41A7-A470-CD4D64B7055D}" type="presParOf" srcId="{35A44D0D-E793-401A-87F3-E9B4CCD945A1}" destId="{A29EFBB8-B18D-46C3-A95E-08A78FEDEA8C}" srcOrd="0" destOrd="0" presId="urn:microsoft.com/office/officeart/2008/layout/LinedList"/>
    <dgm:cxn modelId="{888A6912-99F5-46D7-85CF-324A9A1F4BD2}" type="presParOf" srcId="{35A44D0D-E793-401A-87F3-E9B4CCD945A1}" destId="{A01F07FE-CCD7-4577-83EA-5CF979EEC407}" srcOrd="1" destOrd="0" presId="urn:microsoft.com/office/officeart/2008/layout/LinedList"/>
    <dgm:cxn modelId="{4E7B5D06-4F65-49D3-81EC-5DF37DD3C701}" type="presParOf" srcId="{35A44D0D-E793-401A-87F3-E9B4CCD945A1}" destId="{65A0B32B-1058-4C0F-847C-E180989CAEBB}" srcOrd="2" destOrd="0" presId="urn:microsoft.com/office/officeart/2008/layout/LinedList"/>
    <dgm:cxn modelId="{1068008B-7A2C-426E-A2C9-2BD7A9AE3CEC}" type="presParOf" srcId="{A90A05C8-4F72-424C-BF38-BB23DA5E7713}" destId="{B6FA42FE-1F86-40B0-A4A5-D289FB0A6DAD}" srcOrd="17" destOrd="0" presId="urn:microsoft.com/office/officeart/2008/layout/LinedList"/>
    <dgm:cxn modelId="{C83DD1B5-993A-47A0-AFAE-141EFC8C1A19}" type="presParOf" srcId="{A90A05C8-4F72-424C-BF38-BB23DA5E7713}" destId="{A5FEFC04-63F3-4A4C-9118-A14DBC1FF616}" srcOrd="18" destOrd="0" presId="urn:microsoft.com/office/officeart/2008/layout/LinedList"/>
    <dgm:cxn modelId="{7DCEF88F-305E-42B1-AE23-02C59CEEA573}" type="presParOf" srcId="{A90A05C8-4F72-424C-BF38-BB23DA5E7713}" destId="{B1008FEA-6FFB-4069-B32E-9DAB9A09C0FF}" srcOrd="19" destOrd="0" presId="urn:microsoft.com/office/officeart/2008/layout/LinedList"/>
    <dgm:cxn modelId="{16A0BB6A-4A55-4A58-B725-3BC5D37029B2}" type="presParOf" srcId="{B1008FEA-6FFB-4069-B32E-9DAB9A09C0FF}" destId="{B10CBE10-B47E-4FB5-99B9-3245A1E07698}" srcOrd="0" destOrd="0" presId="urn:microsoft.com/office/officeart/2008/layout/LinedList"/>
    <dgm:cxn modelId="{3511C922-0A2E-4B61-A688-62B9606E1D41}" type="presParOf" srcId="{B1008FEA-6FFB-4069-B32E-9DAB9A09C0FF}" destId="{430D72EE-BC59-4A86-AC0A-8934F54F2127}" srcOrd="1" destOrd="0" presId="urn:microsoft.com/office/officeart/2008/layout/LinedList"/>
    <dgm:cxn modelId="{4470B45B-6016-45A5-8F1E-0910737C0C03}" type="presParOf" srcId="{B1008FEA-6FFB-4069-B32E-9DAB9A09C0FF}" destId="{2A578D9C-870D-4ABB-907B-72B7E1F7AC5D}" srcOrd="2" destOrd="0" presId="urn:microsoft.com/office/officeart/2008/layout/LinedList"/>
    <dgm:cxn modelId="{C61440A4-072C-4945-A0B0-B08FF3BCAEC3}" type="presParOf" srcId="{A90A05C8-4F72-424C-BF38-BB23DA5E7713}" destId="{2DF6E451-DD64-4339-9614-C7C7B3F577E0}" srcOrd="20" destOrd="0" presId="urn:microsoft.com/office/officeart/2008/layout/LinedList"/>
    <dgm:cxn modelId="{13B2549B-0E02-46B5-A680-31C2916605B2}" type="presParOf" srcId="{A90A05C8-4F72-424C-BF38-BB23DA5E7713}" destId="{065173CC-4EDB-4F56-A8F3-F37C8CDE87D1}"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39FD8E9-DAAD-4CC4-83FA-DAAA18C4B20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fr-FR"/>
        </a:p>
      </dgm:t>
    </dgm:pt>
    <dgm:pt modelId="{227E433D-8941-442E-80A1-96A1D88EB5A9}">
      <dgm:prSet phldrT="[Texte]"/>
      <dgm:spPr/>
      <dgm:t>
        <a:bodyPr/>
        <a:lstStyle/>
        <a:p>
          <a:r>
            <a:rPr lang="fr-FR" b="0" dirty="0"/>
            <a:t>Contexte économiques difficile ayant un impact sur la conservation des emplois.</a:t>
          </a:r>
        </a:p>
      </dgm:t>
    </dgm:pt>
    <dgm:pt modelId="{37A97310-22E2-4492-86E9-405C0DC5E736}" type="parTrans" cxnId="{00743876-239F-48CF-AEA2-0A931FD48920}">
      <dgm:prSet/>
      <dgm:spPr/>
      <dgm:t>
        <a:bodyPr/>
        <a:lstStyle/>
        <a:p>
          <a:endParaRPr lang="fr-FR"/>
        </a:p>
      </dgm:t>
    </dgm:pt>
    <dgm:pt modelId="{B03DE67E-851D-4A8A-B9F6-6669E172ADEA}" type="sibTrans" cxnId="{00743876-239F-48CF-AEA2-0A931FD48920}">
      <dgm:prSet/>
      <dgm:spPr/>
      <dgm:t>
        <a:bodyPr/>
        <a:lstStyle/>
        <a:p>
          <a:endParaRPr lang="fr-FR">
            <a:solidFill>
              <a:srgbClr val="009999"/>
            </a:solidFill>
          </a:endParaRPr>
        </a:p>
      </dgm:t>
    </dgm:pt>
    <dgm:pt modelId="{D21A4542-C97E-4C7C-9516-A589DEFAC4CA}">
      <dgm:prSet phldrT="[Texte]"/>
      <dgm:spPr/>
      <dgm:t>
        <a:bodyPr/>
        <a:lstStyle/>
        <a:p>
          <a:pPr>
            <a:buFont typeface="Wingdings" panose="05000000000000000000" pitchFamily="2" charset="2"/>
            <a:buChar char="q"/>
          </a:pPr>
          <a:r>
            <a:rPr lang="fr-FR" b="0" dirty="0"/>
            <a:t>Baisse des subventions ou marchés publics.</a:t>
          </a:r>
        </a:p>
      </dgm:t>
    </dgm:pt>
    <dgm:pt modelId="{0A1A32D9-DCAC-4E76-B2FC-DD49068C3443}" type="parTrans" cxnId="{6ED139C5-DC45-47A5-9A1F-7726534EB94A}">
      <dgm:prSet/>
      <dgm:spPr/>
      <dgm:t>
        <a:bodyPr/>
        <a:lstStyle/>
        <a:p>
          <a:endParaRPr lang="fr-FR"/>
        </a:p>
      </dgm:t>
    </dgm:pt>
    <dgm:pt modelId="{87DBE740-D2C3-404E-9C12-1DB04865AA4F}" type="sibTrans" cxnId="{6ED139C5-DC45-47A5-9A1F-7726534EB94A}">
      <dgm:prSet/>
      <dgm:spPr/>
      <dgm:t>
        <a:bodyPr/>
        <a:lstStyle/>
        <a:p>
          <a:endParaRPr lang="fr-FR"/>
        </a:p>
      </dgm:t>
    </dgm:pt>
    <dgm:pt modelId="{5850033C-30BE-41D4-B11C-0867A6833BA3}">
      <dgm:prSet phldrT="[Texte]"/>
      <dgm:spPr/>
      <dgm:t>
        <a:bodyPr/>
        <a:lstStyle/>
        <a:p>
          <a:pPr>
            <a:buFont typeface="Wingdings" panose="05000000000000000000" pitchFamily="2" charset="2"/>
            <a:buChar char="q"/>
          </a:pPr>
          <a:r>
            <a:rPr lang="fr-FR" b="0" dirty="0"/>
            <a:t>Changements dans la réglementation ou les normes du secteur d’activité.</a:t>
          </a:r>
        </a:p>
      </dgm:t>
    </dgm:pt>
    <dgm:pt modelId="{024CD366-61C5-4257-97CA-B3D37FB6B109}" type="parTrans" cxnId="{CCAEB89E-2835-480C-8C6E-CE7276857C18}">
      <dgm:prSet/>
      <dgm:spPr/>
      <dgm:t>
        <a:bodyPr/>
        <a:lstStyle/>
        <a:p>
          <a:endParaRPr lang="fr-FR"/>
        </a:p>
      </dgm:t>
    </dgm:pt>
    <dgm:pt modelId="{76E4D8BF-478F-416D-9085-99310AFBBCB7}" type="sibTrans" cxnId="{CCAEB89E-2835-480C-8C6E-CE7276857C18}">
      <dgm:prSet/>
      <dgm:spPr/>
      <dgm:t>
        <a:bodyPr/>
        <a:lstStyle/>
        <a:p>
          <a:endParaRPr lang="fr-FR"/>
        </a:p>
      </dgm:t>
    </dgm:pt>
    <dgm:pt modelId="{27E5EBFB-2B57-452E-8671-DD4E8240BD3B}">
      <dgm:prSet phldrT="[Texte]"/>
      <dgm:spPr/>
      <dgm:t>
        <a:bodyPr/>
        <a:lstStyle/>
        <a:p>
          <a:pPr>
            <a:buFont typeface="Wingdings" panose="05000000000000000000" pitchFamily="2" charset="2"/>
            <a:buChar char="q"/>
          </a:pPr>
          <a:r>
            <a:rPr lang="fr-FR" b="0" dirty="0"/>
            <a:t>Intensification de la concurrence qui nécessite l’investissement dans de nouvelles compétences.</a:t>
          </a:r>
        </a:p>
      </dgm:t>
    </dgm:pt>
    <dgm:pt modelId="{5967D619-99B4-419D-9072-0405672133E9}" type="parTrans" cxnId="{35F1E502-BC7B-4431-BCEF-014508B9C8BB}">
      <dgm:prSet/>
      <dgm:spPr/>
      <dgm:t>
        <a:bodyPr/>
        <a:lstStyle/>
        <a:p>
          <a:endParaRPr lang="fr-FR"/>
        </a:p>
      </dgm:t>
    </dgm:pt>
    <dgm:pt modelId="{06894D5D-9783-47D1-85D6-6B5D05D50A5E}" type="sibTrans" cxnId="{35F1E502-BC7B-4431-BCEF-014508B9C8BB}">
      <dgm:prSet/>
      <dgm:spPr/>
      <dgm:t>
        <a:bodyPr/>
        <a:lstStyle/>
        <a:p>
          <a:endParaRPr lang="fr-FR"/>
        </a:p>
      </dgm:t>
    </dgm:pt>
    <dgm:pt modelId="{5637DA01-DD59-4EC8-8B14-EE85FCDF5CB5}">
      <dgm:prSet phldrT="[Texte]"/>
      <dgm:spPr/>
      <dgm:t>
        <a:bodyPr/>
        <a:lstStyle/>
        <a:p>
          <a:pPr>
            <a:buFont typeface="Wingdings" panose="05000000000000000000" pitchFamily="2" charset="2"/>
            <a:buChar char="q"/>
          </a:pPr>
          <a:r>
            <a:rPr lang="fr-FR" b="0" dirty="0"/>
            <a:t>Mutations impactant les emplois et les compétences.</a:t>
          </a:r>
        </a:p>
      </dgm:t>
    </dgm:pt>
    <dgm:pt modelId="{C8A7DC32-F8AE-4F2C-8791-0AEC42F4DEC8}" type="parTrans" cxnId="{8CC3C374-54B8-45A0-AD6C-3C47595D366B}">
      <dgm:prSet/>
      <dgm:spPr/>
      <dgm:t>
        <a:bodyPr/>
        <a:lstStyle/>
        <a:p>
          <a:endParaRPr lang="fr-FR"/>
        </a:p>
      </dgm:t>
    </dgm:pt>
    <dgm:pt modelId="{8DD24BD9-CF37-43DD-A59A-DF0EFAAC94E2}" type="sibTrans" cxnId="{8CC3C374-54B8-45A0-AD6C-3C47595D366B}">
      <dgm:prSet/>
      <dgm:spPr/>
      <dgm:t>
        <a:bodyPr/>
        <a:lstStyle/>
        <a:p>
          <a:endParaRPr lang="fr-FR"/>
        </a:p>
      </dgm:t>
    </dgm:pt>
    <dgm:pt modelId="{C2B90F3D-F3FF-4FD0-9C9C-72C37071BA8D}">
      <dgm:prSet phldrT="[Texte]" custT="1"/>
      <dgm:spPr>
        <a:solidFill>
          <a:srgbClr val="DBDEE9"/>
        </a:solidFill>
      </dgm:spPr>
      <dgm:t>
        <a:bodyPr/>
        <a:lstStyle/>
        <a:p>
          <a:r>
            <a:rPr lang="fr-FR" sz="1400" b="1" dirty="0"/>
            <a:t>1.</a:t>
          </a:r>
        </a:p>
        <a:p>
          <a:r>
            <a:rPr lang="fr-FR" sz="1400" b="1" dirty="0"/>
            <a:t>Le contexte de votre entreprise est …</a:t>
          </a:r>
        </a:p>
      </dgm:t>
    </dgm:pt>
    <dgm:pt modelId="{32D2E16E-435F-4CBE-AEAD-94BD1487B52D}" type="parTrans" cxnId="{1C85C079-C763-42B0-96D9-9076A93B4FF2}">
      <dgm:prSet/>
      <dgm:spPr/>
      <dgm:t>
        <a:bodyPr/>
        <a:lstStyle/>
        <a:p>
          <a:endParaRPr lang="fr-FR"/>
        </a:p>
      </dgm:t>
    </dgm:pt>
    <dgm:pt modelId="{23BCB5F2-2DA1-44F9-9331-6CF998A7725F}" type="sibTrans" cxnId="{1C85C079-C763-42B0-96D9-9076A93B4FF2}">
      <dgm:prSet/>
      <dgm:spPr/>
      <dgm:t>
        <a:bodyPr/>
        <a:lstStyle/>
        <a:p>
          <a:endParaRPr lang="fr-FR"/>
        </a:p>
      </dgm:t>
    </dgm:pt>
    <dgm:pt modelId="{EAF91147-23CD-472E-A4C0-B2C179DB8420}" type="pres">
      <dgm:prSet presAssocID="{939FD8E9-DAAD-4CC4-83FA-DAAA18C4B201}" presName="vert0" presStyleCnt="0">
        <dgm:presLayoutVars>
          <dgm:dir/>
          <dgm:animOne val="branch"/>
          <dgm:animLvl val="lvl"/>
        </dgm:presLayoutVars>
      </dgm:prSet>
      <dgm:spPr/>
    </dgm:pt>
    <dgm:pt modelId="{690B6354-0DDD-4135-89FA-F87A6D1AE508}" type="pres">
      <dgm:prSet presAssocID="{C2B90F3D-F3FF-4FD0-9C9C-72C37071BA8D}" presName="thickLine" presStyleLbl="alignNode1" presStyleIdx="0" presStyleCnt="1"/>
      <dgm:spPr/>
    </dgm:pt>
    <dgm:pt modelId="{C64A7EDE-FC6A-482C-AD45-E2358AAA08E3}" type="pres">
      <dgm:prSet presAssocID="{C2B90F3D-F3FF-4FD0-9C9C-72C37071BA8D}" presName="horz1" presStyleCnt="0"/>
      <dgm:spPr/>
    </dgm:pt>
    <dgm:pt modelId="{A005F588-648D-41DB-B8ED-98D25BFB5A65}" type="pres">
      <dgm:prSet presAssocID="{C2B90F3D-F3FF-4FD0-9C9C-72C37071BA8D}" presName="tx1" presStyleLbl="revTx" presStyleIdx="0" presStyleCnt="6" custScaleX="136009"/>
      <dgm:spPr/>
    </dgm:pt>
    <dgm:pt modelId="{82090D97-510A-4469-88B9-3CD5C535EBFD}" type="pres">
      <dgm:prSet presAssocID="{C2B90F3D-F3FF-4FD0-9C9C-72C37071BA8D}" presName="vert1" presStyleCnt="0"/>
      <dgm:spPr/>
    </dgm:pt>
    <dgm:pt modelId="{0F52B9CB-5A6A-4302-A6E9-6358255939DF}" type="pres">
      <dgm:prSet presAssocID="{227E433D-8941-442E-80A1-96A1D88EB5A9}" presName="vertSpace2a" presStyleCnt="0"/>
      <dgm:spPr/>
    </dgm:pt>
    <dgm:pt modelId="{F8FBF535-554F-4C58-950E-03558BEEFE19}" type="pres">
      <dgm:prSet presAssocID="{227E433D-8941-442E-80A1-96A1D88EB5A9}" presName="horz2" presStyleCnt="0"/>
      <dgm:spPr/>
    </dgm:pt>
    <dgm:pt modelId="{B27299E7-7B5E-4505-AB15-93A4E5CAE81D}" type="pres">
      <dgm:prSet presAssocID="{227E433D-8941-442E-80A1-96A1D88EB5A9}" presName="horzSpace2" presStyleCnt="0"/>
      <dgm:spPr/>
    </dgm:pt>
    <dgm:pt modelId="{F5CC65A1-E08D-4D9A-BA35-EFD33C18DE7C}" type="pres">
      <dgm:prSet presAssocID="{227E433D-8941-442E-80A1-96A1D88EB5A9}" presName="tx2" presStyleLbl="revTx" presStyleIdx="1" presStyleCnt="6"/>
      <dgm:spPr/>
    </dgm:pt>
    <dgm:pt modelId="{A23F6F9C-745A-40B3-8230-324F4C2F552D}" type="pres">
      <dgm:prSet presAssocID="{227E433D-8941-442E-80A1-96A1D88EB5A9}" presName="vert2" presStyleCnt="0"/>
      <dgm:spPr/>
    </dgm:pt>
    <dgm:pt modelId="{3B1EA53A-EB2A-45AF-8102-B570462BC1D1}" type="pres">
      <dgm:prSet presAssocID="{227E433D-8941-442E-80A1-96A1D88EB5A9}" presName="thinLine2b" presStyleLbl="callout" presStyleIdx="0" presStyleCnt="5"/>
      <dgm:spPr/>
    </dgm:pt>
    <dgm:pt modelId="{70018EA9-D2EF-4DDD-B575-0E21853E85B8}" type="pres">
      <dgm:prSet presAssocID="{227E433D-8941-442E-80A1-96A1D88EB5A9}" presName="vertSpace2b" presStyleCnt="0"/>
      <dgm:spPr/>
    </dgm:pt>
    <dgm:pt modelId="{DFA15506-096D-49C5-BFEE-3BDA2501FF7F}" type="pres">
      <dgm:prSet presAssocID="{D21A4542-C97E-4C7C-9516-A589DEFAC4CA}" presName="horz2" presStyleCnt="0"/>
      <dgm:spPr/>
    </dgm:pt>
    <dgm:pt modelId="{E56FEC88-B408-4816-9A8B-84903B5D55B3}" type="pres">
      <dgm:prSet presAssocID="{D21A4542-C97E-4C7C-9516-A589DEFAC4CA}" presName="horzSpace2" presStyleCnt="0"/>
      <dgm:spPr/>
    </dgm:pt>
    <dgm:pt modelId="{F5D434F3-FE31-4773-BF73-BD3DD655C6B1}" type="pres">
      <dgm:prSet presAssocID="{D21A4542-C97E-4C7C-9516-A589DEFAC4CA}" presName="tx2" presStyleLbl="revTx" presStyleIdx="2" presStyleCnt="6"/>
      <dgm:spPr/>
    </dgm:pt>
    <dgm:pt modelId="{C6D8A1B8-EF2A-4211-BECC-A7C4800A4E34}" type="pres">
      <dgm:prSet presAssocID="{D21A4542-C97E-4C7C-9516-A589DEFAC4CA}" presName="vert2" presStyleCnt="0"/>
      <dgm:spPr/>
    </dgm:pt>
    <dgm:pt modelId="{7C99129D-956F-4DCC-BE4B-ADAB80725033}" type="pres">
      <dgm:prSet presAssocID="{D21A4542-C97E-4C7C-9516-A589DEFAC4CA}" presName="thinLine2b" presStyleLbl="callout" presStyleIdx="1" presStyleCnt="5"/>
      <dgm:spPr/>
    </dgm:pt>
    <dgm:pt modelId="{53432E3D-E6EF-4109-A845-1A12D3E14007}" type="pres">
      <dgm:prSet presAssocID="{D21A4542-C97E-4C7C-9516-A589DEFAC4CA}" presName="vertSpace2b" presStyleCnt="0"/>
      <dgm:spPr/>
    </dgm:pt>
    <dgm:pt modelId="{AA1089E8-F0E8-4CB5-8F69-03DCB88853DE}" type="pres">
      <dgm:prSet presAssocID="{5850033C-30BE-41D4-B11C-0867A6833BA3}" presName="horz2" presStyleCnt="0"/>
      <dgm:spPr/>
    </dgm:pt>
    <dgm:pt modelId="{C164D490-D6E2-415F-B709-E9F193464562}" type="pres">
      <dgm:prSet presAssocID="{5850033C-30BE-41D4-B11C-0867A6833BA3}" presName="horzSpace2" presStyleCnt="0"/>
      <dgm:spPr/>
    </dgm:pt>
    <dgm:pt modelId="{9F0E65FA-B6E6-4A07-B5B1-B4125D7FF63C}" type="pres">
      <dgm:prSet presAssocID="{5850033C-30BE-41D4-B11C-0867A6833BA3}" presName="tx2" presStyleLbl="revTx" presStyleIdx="3" presStyleCnt="6"/>
      <dgm:spPr/>
    </dgm:pt>
    <dgm:pt modelId="{BF45CB2F-D8F5-41AD-88DD-75EC5FA7BFC4}" type="pres">
      <dgm:prSet presAssocID="{5850033C-30BE-41D4-B11C-0867A6833BA3}" presName="vert2" presStyleCnt="0"/>
      <dgm:spPr/>
    </dgm:pt>
    <dgm:pt modelId="{95E15D5A-4EEE-4BFB-A48B-E55310884369}" type="pres">
      <dgm:prSet presAssocID="{5850033C-30BE-41D4-B11C-0867A6833BA3}" presName="thinLine2b" presStyleLbl="callout" presStyleIdx="2" presStyleCnt="5"/>
      <dgm:spPr/>
    </dgm:pt>
    <dgm:pt modelId="{68410EDF-96A6-4956-85AC-09F6348A2E77}" type="pres">
      <dgm:prSet presAssocID="{5850033C-30BE-41D4-B11C-0867A6833BA3}" presName="vertSpace2b" presStyleCnt="0"/>
      <dgm:spPr/>
    </dgm:pt>
    <dgm:pt modelId="{5A1218B6-AD72-4FAC-8C70-00B1D92F95DF}" type="pres">
      <dgm:prSet presAssocID="{27E5EBFB-2B57-452E-8671-DD4E8240BD3B}" presName="horz2" presStyleCnt="0"/>
      <dgm:spPr/>
    </dgm:pt>
    <dgm:pt modelId="{12616FB5-2721-40E9-83C4-2C8021436460}" type="pres">
      <dgm:prSet presAssocID="{27E5EBFB-2B57-452E-8671-DD4E8240BD3B}" presName="horzSpace2" presStyleCnt="0"/>
      <dgm:spPr/>
    </dgm:pt>
    <dgm:pt modelId="{F17C8292-3E44-4412-B3B8-8D6086748F5F}" type="pres">
      <dgm:prSet presAssocID="{27E5EBFB-2B57-452E-8671-DD4E8240BD3B}" presName="tx2" presStyleLbl="revTx" presStyleIdx="4" presStyleCnt="6"/>
      <dgm:spPr/>
    </dgm:pt>
    <dgm:pt modelId="{52AAAC47-AAD2-41C5-929D-77F14CA31DCE}" type="pres">
      <dgm:prSet presAssocID="{27E5EBFB-2B57-452E-8671-DD4E8240BD3B}" presName="vert2" presStyleCnt="0"/>
      <dgm:spPr/>
    </dgm:pt>
    <dgm:pt modelId="{9A207075-C68E-47F6-8573-B065AF6DC667}" type="pres">
      <dgm:prSet presAssocID="{27E5EBFB-2B57-452E-8671-DD4E8240BD3B}" presName="thinLine2b" presStyleLbl="callout" presStyleIdx="3" presStyleCnt="5"/>
      <dgm:spPr/>
    </dgm:pt>
    <dgm:pt modelId="{D3A18004-F2FC-41E1-839B-FAE5CBB2B1FB}" type="pres">
      <dgm:prSet presAssocID="{27E5EBFB-2B57-452E-8671-DD4E8240BD3B}" presName="vertSpace2b" presStyleCnt="0"/>
      <dgm:spPr/>
    </dgm:pt>
    <dgm:pt modelId="{C3A7F15B-3193-4C06-9727-2C512AA356E9}" type="pres">
      <dgm:prSet presAssocID="{5637DA01-DD59-4EC8-8B14-EE85FCDF5CB5}" presName="horz2" presStyleCnt="0"/>
      <dgm:spPr/>
    </dgm:pt>
    <dgm:pt modelId="{14E1ED79-5F68-4389-A571-3F2E8167D320}" type="pres">
      <dgm:prSet presAssocID="{5637DA01-DD59-4EC8-8B14-EE85FCDF5CB5}" presName="horzSpace2" presStyleCnt="0"/>
      <dgm:spPr/>
    </dgm:pt>
    <dgm:pt modelId="{C7F30ACF-4BDF-4CBB-B9AF-E8004BB35131}" type="pres">
      <dgm:prSet presAssocID="{5637DA01-DD59-4EC8-8B14-EE85FCDF5CB5}" presName="tx2" presStyleLbl="revTx" presStyleIdx="5" presStyleCnt="6"/>
      <dgm:spPr/>
    </dgm:pt>
    <dgm:pt modelId="{9E7A92AD-54C8-4517-B707-D1ECF9AF4BC9}" type="pres">
      <dgm:prSet presAssocID="{5637DA01-DD59-4EC8-8B14-EE85FCDF5CB5}" presName="vert2" presStyleCnt="0"/>
      <dgm:spPr/>
    </dgm:pt>
    <dgm:pt modelId="{31A24848-7E29-4044-9818-11427873461B}" type="pres">
      <dgm:prSet presAssocID="{5637DA01-DD59-4EC8-8B14-EE85FCDF5CB5}" presName="thinLine2b" presStyleLbl="callout" presStyleIdx="4" presStyleCnt="5"/>
      <dgm:spPr/>
    </dgm:pt>
    <dgm:pt modelId="{2BDD8348-EB3D-4BB5-8A9E-8BB156C1D609}" type="pres">
      <dgm:prSet presAssocID="{5637DA01-DD59-4EC8-8B14-EE85FCDF5CB5}" presName="vertSpace2b" presStyleCnt="0"/>
      <dgm:spPr/>
    </dgm:pt>
  </dgm:ptLst>
  <dgm:cxnLst>
    <dgm:cxn modelId="{35F1E502-BC7B-4431-BCEF-014508B9C8BB}" srcId="{C2B90F3D-F3FF-4FD0-9C9C-72C37071BA8D}" destId="{27E5EBFB-2B57-452E-8671-DD4E8240BD3B}" srcOrd="3" destOrd="0" parTransId="{5967D619-99B4-419D-9072-0405672133E9}" sibTransId="{06894D5D-9783-47D1-85D6-6B5D05D50A5E}"/>
    <dgm:cxn modelId="{E6B3D403-1FF7-4F54-9993-434C08259EEC}" type="presOf" srcId="{5850033C-30BE-41D4-B11C-0867A6833BA3}" destId="{9F0E65FA-B6E6-4A07-B5B1-B4125D7FF63C}" srcOrd="0" destOrd="0" presId="urn:microsoft.com/office/officeart/2008/layout/LinedList"/>
    <dgm:cxn modelId="{8F0FA25D-966E-4E9F-939C-0657A356BC83}" type="presOf" srcId="{5637DA01-DD59-4EC8-8B14-EE85FCDF5CB5}" destId="{C7F30ACF-4BDF-4CBB-B9AF-E8004BB35131}" srcOrd="0" destOrd="0" presId="urn:microsoft.com/office/officeart/2008/layout/LinedList"/>
    <dgm:cxn modelId="{3EBDAE51-50E2-4374-9F8F-FA896B0838DC}" type="presOf" srcId="{27E5EBFB-2B57-452E-8671-DD4E8240BD3B}" destId="{F17C8292-3E44-4412-B3B8-8D6086748F5F}" srcOrd="0" destOrd="0" presId="urn:microsoft.com/office/officeart/2008/layout/LinedList"/>
    <dgm:cxn modelId="{8CC3C374-54B8-45A0-AD6C-3C47595D366B}" srcId="{C2B90F3D-F3FF-4FD0-9C9C-72C37071BA8D}" destId="{5637DA01-DD59-4EC8-8B14-EE85FCDF5CB5}" srcOrd="4" destOrd="0" parTransId="{C8A7DC32-F8AE-4F2C-8791-0AEC42F4DEC8}" sibTransId="{8DD24BD9-CF37-43DD-A59A-DF0EFAAC94E2}"/>
    <dgm:cxn modelId="{00743876-239F-48CF-AEA2-0A931FD48920}" srcId="{C2B90F3D-F3FF-4FD0-9C9C-72C37071BA8D}" destId="{227E433D-8941-442E-80A1-96A1D88EB5A9}" srcOrd="0" destOrd="0" parTransId="{37A97310-22E2-4492-86E9-405C0DC5E736}" sibTransId="{B03DE67E-851D-4A8A-B9F6-6669E172ADEA}"/>
    <dgm:cxn modelId="{1C85C079-C763-42B0-96D9-9076A93B4FF2}" srcId="{939FD8E9-DAAD-4CC4-83FA-DAAA18C4B201}" destId="{C2B90F3D-F3FF-4FD0-9C9C-72C37071BA8D}" srcOrd="0" destOrd="0" parTransId="{32D2E16E-435F-4CBE-AEAD-94BD1487B52D}" sibTransId="{23BCB5F2-2DA1-44F9-9331-6CF998A7725F}"/>
    <dgm:cxn modelId="{CCAEB89E-2835-480C-8C6E-CE7276857C18}" srcId="{C2B90F3D-F3FF-4FD0-9C9C-72C37071BA8D}" destId="{5850033C-30BE-41D4-B11C-0867A6833BA3}" srcOrd="2" destOrd="0" parTransId="{024CD366-61C5-4257-97CA-B3D37FB6B109}" sibTransId="{76E4D8BF-478F-416D-9085-99310AFBBCB7}"/>
    <dgm:cxn modelId="{A7E379B5-C044-4D50-854A-E327C5827F24}" type="presOf" srcId="{C2B90F3D-F3FF-4FD0-9C9C-72C37071BA8D}" destId="{A005F588-648D-41DB-B8ED-98D25BFB5A65}" srcOrd="0" destOrd="0" presId="urn:microsoft.com/office/officeart/2008/layout/LinedList"/>
    <dgm:cxn modelId="{A639C9C4-F91D-4AF0-90AD-168F3B94A2C5}" type="presOf" srcId="{939FD8E9-DAAD-4CC4-83FA-DAAA18C4B201}" destId="{EAF91147-23CD-472E-A4C0-B2C179DB8420}" srcOrd="0" destOrd="0" presId="urn:microsoft.com/office/officeart/2008/layout/LinedList"/>
    <dgm:cxn modelId="{6ED139C5-DC45-47A5-9A1F-7726534EB94A}" srcId="{C2B90F3D-F3FF-4FD0-9C9C-72C37071BA8D}" destId="{D21A4542-C97E-4C7C-9516-A589DEFAC4CA}" srcOrd="1" destOrd="0" parTransId="{0A1A32D9-DCAC-4E76-B2FC-DD49068C3443}" sibTransId="{87DBE740-D2C3-404E-9C12-1DB04865AA4F}"/>
    <dgm:cxn modelId="{7181E0EB-DDA4-4586-A56F-C796700AE6DA}" type="presOf" srcId="{227E433D-8941-442E-80A1-96A1D88EB5A9}" destId="{F5CC65A1-E08D-4D9A-BA35-EFD33C18DE7C}" srcOrd="0" destOrd="0" presId="urn:microsoft.com/office/officeart/2008/layout/LinedList"/>
    <dgm:cxn modelId="{AA2A15FB-46D6-45AD-9962-B46A7521CA11}" type="presOf" srcId="{D21A4542-C97E-4C7C-9516-A589DEFAC4CA}" destId="{F5D434F3-FE31-4773-BF73-BD3DD655C6B1}" srcOrd="0" destOrd="0" presId="urn:microsoft.com/office/officeart/2008/layout/LinedList"/>
    <dgm:cxn modelId="{FFF27C51-74EE-49F0-947E-A20BF04C9912}" type="presParOf" srcId="{EAF91147-23CD-472E-A4C0-B2C179DB8420}" destId="{690B6354-0DDD-4135-89FA-F87A6D1AE508}" srcOrd="0" destOrd="0" presId="urn:microsoft.com/office/officeart/2008/layout/LinedList"/>
    <dgm:cxn modelId="{859E987C-9039-4C3F-B6A2-3BEC0C97F5EE}" type="presParOf" srcId="{EAF91147-23CD-472E-A4C0-B2C179DB8420}" destId="{C64A7EDE-FC6A-482C-AD45-E2358AAA08E3}" srcOrd="1" destOrd="0" presId="urn:microsoft.com/office/officeart/2008/layout/LinedList"/>
    <dgm:cxn modelId="{7F0E0150-1465-4D5A-BB76-1AF12DC84D9B}" type="presParOf" srcId="{C64A7EDE-FC6A-482C-AD45-E2358AAA08E3}" destId="{A005F588-648D-41DB-B8ED-98D25BFB5A65}" srcOrd="0" destOrd="0" presId="urn:microsoft.com/office/officeart/2008/layout/LinedList"/>
    <dgm:cxn modelId="{81AF6C8B-0E60-4BDF-A957-F665464AAB86}" type="presParOf" srcId="{C64A7EDE-FC6A-482C-AD45-E2358AAA08E3}" destId="{82090D97-510A-4469-88B9-3CD5C535EBFD}" srcOrd="1" destOrd="0" presId="urn:microsoft.com/office/officeart/2008/layout/LinedList"/>
    <dgm:cxn modelId="{4A4A5E75-7CCE-4416-B423-E3D5EF80C6F3}" type="presParOf" srcId="{82090D97-510A-4469-88B9-3CD5C535EBFD}" destId="{0F52B9CB-5A6A-4302-A6E9-6358255939DF}" srcOrd="0" destOrd="0" presId="urn:microsoft.com/office/officeart/2008/layout/LinedList"/>
    <dgm:cxn modelId="{6430DF3A-A021-43EF-8972-A8C39EC12B2D}" type="presParOf" srcId="{82090D97-510A-4469-88B9-3CD5C535EBFD}" destId="{F8FBF535-554F-4C58-950E-03558BEEFE19}" srcOrd="1" destOrd="0" presId="urn:microsoft.com/office/officeart/2008/layout/LinedList"/>
    <dgm:cxn modelId="{97CFFED6-FDE4-4CA7-81A6-6A75AEA45EFD}" type="presParOf" srcId="{F8FBF535-554F-4C58-950E-03558BEEFE19}" destId="{B27299E7-7B5E-4505-AB15-93A4E5CAE81D}" srcOrd="0" destOrd="0" presId="urn:microsoft.com/office/officeart/2008/layout/LinedList"/>
    <dgm:cxn modelId="{DE179CE2-8AFC-4E22-96E3-13D65DB14387}" type="presParOf" srcId="{F8FBF535-554F-4C58-950E-03558BEEFE19}" destId="{F5CC65A1-E08D-4D9A-BA35-EFD33C18DE7C}" srcOrd="1" destOrd="0" presId="urn:microsoft.com/office/officeart/2008/layout/LinedList"/>
    <dgm:cxn modelId="{3AB70C58-4239-4698-A3CD-DB0ABE1F28E6}" type="presParOf" srcId="{F8FBF535-554F-4C58-950E-03558BEEFE19}" destId="{A23F6F9C-745A-40B3-8230-324F4C2F552D}" srcOrd="2" destOrd="0" presId="urn:microsoft.com/office/officeart/2008/layout/LinedList"/>
    <dgm:cxn modelId="{8C0491D1-B603-4B0A-9AD0-7CE1130E0C7E}" type="presParOf" srcId="{82090D97-510A-4469-88B9-3CD5C535EBFD}" destId="{3B1EA53A-EB2A-45AF-8102-B570462BC1D1}" srcOrd="2" destOrd="0" presId="urn:microsoft.com/office/officeart/2008/layout/LinedList"/>
    <dgm:cxn modelId="{8B8A67E3-6DD6-42B2-BB71-7A64FCC4D723}" type="presParOf" srcId="{82090D97-510A-4469-88B9-3CD5C535EBFD}" destId="{70018EA9-D2EF-4DDD-B575-0E21853E85B8}" srcOrd="3" destOrd="0" presId="urn:microsoft.com/office/officeart/2008/layout/LinedList"/>
    <dgm:cxn modelId="{A75D252D-D902-4034-A2A1-0D597763AC9A}" type="presParOf" srcId="{82090D97-510A-4469-88B9-3CD5C535EBFD}" destId="{DFA15506-096D-49C5-BFEE-3BDA2501FF7F}" srcOrd="4" destOrd="0" presId="urn:microsoft.com/office/officeart/2008/layout/LinedList"/>
    <dgm:cxn modelId="{6CC5CB27-E2F8-4280-8FA2-93AE617DA0D3}" type="presParOf" srcId="{DFA15506-096D-49C5-BFEE-3BDA2501FF7F}" destId="{E56FEC88-B408-4816-9A8B-84903B5D55B3}" srcOrd="0" destOrd="0" presId="urn:microsoft.com/office/officeart/2008/layout/LinedList"/>
    <dgm:cxn modelId="{F5CD74B3-BF4E-4767-A649-6EA68E1F5B83}" type="presParOf" srcId="{DFA15506-096D-49C5-BFEE-3BDA2501FF7F}" destId="{F5D434F3-FE31-4773-BF73-BD3DD655C6B1}" srcOrd="1" destOrd="0" presId="urn:microsoft.com/office/officeart/2008/layout/LinedList"/>
    <dgm:cxn modelId="{893D75FB-07D3-4C60-A181-06396AE57B1B}" type="presParOf" srcId="{DFA15506-096D-49C5-BFEE-3BDA2501FF7F}" destId="{C6D8A1B8-EF2A-4211-BECC-A7C4800A4E34}" srcOrd="2" destOrd="0" presId="urn:microsoft.com/office/officeart/2008/layout/LinedList"/>
    <dgm:cxn modelId="{38D753E6-CAB5-4F62-A76E-87CA99E33C43}" type="presParOf" srcId="{82090D97-510A-4469-88B9-3CD5C535EBFD}" destId="{7C99129D-956F-4DCC-BE4B-ADAB80725033}" srcOrd="5" destOrd="0" presId="urn:microsoft.com/office/officeart/2008/layout/LinedList"/>
    <dgm:cxn modelId="{C5D03390-5016-4026-B42B-40EBCDE9C4AC}" type="presParOf" srcId="{82090D97-510A-4469-88B9-3CD5C535EBFD}" destId="{53432E3D-E6EF-4109-A845-1A12D3E14007}" srcOrd="6" destOrd="0" presId="urn:microsoft.com/office/officeart/2008/layout/LinedList"/>
    <dgm:cxn modelId="{BAC1CCC1-0464-404B-B110-4A778BF33A16}" type="presParOf" srcId="{82090D97-510A-4469-88B9-3CD5C535EBFD}" destId="{AA1089E8-F0E8-4CB5-8F69-03DCB88853DE}" srcOrd="7" destOrd="0" presId="urn:microsoft.com/office/officeart/2008/layout/LinedList"/>
    <dgm:cxn modelId="{FF563878-43ED-401C-8503-4C6057D3A190}" type="presParOf" srcId="{AA1089E8-F0E8-4CB5-8F69-03DCB88853DE}" destId="{C164D490-D6E2-415F-B709-E9F193464562}" srcOrd="0" destOrd="0" presId="urn:microsoft.com/office/officeart/2008/layout/LinedList"/>
    <dgm:cxn modelId="{79B2E3DF-06D4-4B95-B5B3-C26D2693DA6A}" type="presParOf" srcId="{AA1089E8-F0E8-4CB5-8F69-03DCB88853DE}" destId="{9F0E65FA-B6E6-4A07-B5B1-B4125D7FF63C}" srcOrd="1" destOrd="0" presId="urn:microsoft.com/office/officeart/2008/layout/LinedList"/>
    <dgm:cxn modelId="{12699950-8322-408B-8770-5CFB19004BD9}" type="presParOf" srcId="{AA1089E8-F0E8-4CB5-8F69-03DCB88853DE}" destId="{BF45CB2F-D8F5-41AD-88DD-75EC5FA7BFC4}" srcOrd="2" destOrd="0" presId="urn:microsoft.com/office/officeart/2008/layout/LinedList"/>
    <dgm:cxn modelId="{6B2C29AE-8209-4169-8AC0-BA2721BB0ACF}" type="presParOf" srcId="{82090D97-510A-4469-88B9-3CD5C535EBFD}" destId="{95E15D5A-4EEE-4BFB-A48B-E55310884369}" srcOrd="8" destOrd="0" presId="urn:microsoft.com/office/officeart/2008/layout/LinedList"/>
    <dgm:cxn modelId="{D597CBC6-D0A4-44E1-9500-26EA0603A9AF}" type="presParOf" srcId="{82090D97-510A-4469-88B9-3CD5C535EBFD}" destId="{68410EDF-96A6-4956-85AC-09F6348A2E77}" srcOrd="9" destOrd="0" presId="urn:microsoft.com/office/officeart/2008/layout/LinedList"/>
    <dgm:cxn modelId="{6913CDAD-9E51-4B08-A7AD-16324117C0D1}" type="presParOf" srcId="{82090D97-510A-4469-88B9-3CD5C535EBFD}" destId="{5A1218B6-AD72-4FAC-8C70-00B1D92F95DF}" srcOrd="10" destOrd="0" presId="urn:microsoft.com/office/officeart/2008/layout/LinedList"/>
    <dgm:cxn modelId="{AC29BB97-0FA8-41A9-B32B-7BD0438A10F8}" type="presParOf" srcId="{5A1218B6-AD72-4FAC-8C70-00B1D92F95DF}" destId="{12616FB5-2721-40E9-83C4-2C8021436460}" srcOrd="0" destOrd="0" presId="urn:microsoft.com/office/officeart/2008/layout/LinedList"/>
    <dgm:cxn modelId="{FFD3FBA0-7CAC-4913-8FA2-598DCB04FF7D}" type="presParOf" srcId="{5A1218B6-AD72-4FAC-8C70-00B1D92F95DF}" destId="{F17C8292-3E44-4412-B3B8-8D6086748F5F}" srcOrd="1" destOrd="0" presId="urn:microsoft.com/office/officeart/2008/layout/LinedList"/>
    <dgm:cxn modelId="{D549F3C8-09B3-4D72-8414-C4D21B355921}" type="presParOf" srcId="{5A1218B6-AD72-4FAC-8C70-00B1D92F95DF}" destId="{52AAAC47-AAD2-41C5-929D-77F14CA31DCE}" srcOrd="2" destOrd="0" presId="urn:microsoft.com/office/officeart/2008/layout/LinedList"/>
    <dgm:cxn modelId="{82ED66FA-C07E-4521-96B3-59C935AB1D6F}" type="presParOf" srcId="{82090D97-510A-4469-88B9-3CD5C535EBFD}" destId="{9A207075-C68E-47F6-8573-B065AF6DC667}" srcOrd="11" destOrd="0" presId="urn:microsoft.com/office/officeart/2008/layout/LinedList"/>
    <dgm:cxn modelId="{5B02310D-E9CB-4DAE-B554-76157A74B7FF}" type="presParOf" srcId="{82090D97-510A-4469-88B9-3CD5C535EBFD}" destId="{D3A18004-F2FC-41E1-839B-FAE5CBB2B1FB}" srcOrd="12" destOrd="0" presId="urn:microsoft.com/office/officeart/2008/layout/LinedList"/>
    <dgm:cxn modelId="{5E35FD14-A0E4-41BC-B332-A64AABB5B44E}" type="presParOf" srcId="{82090D97-510A-4469-88B9-3CD5C535EBFD}" destId="{C3A7F15B-3193-4C06-9727-2C512AA356E9}" srcOrd="13" destOrd="0" presId="urn:microsoft.com/office/officeart/2008/layout/LinedList"/>
    <dgm:cxn modelId="{2769E14D-431D-4FF1-84B0-AE69E06057DB}" type="presParOf" srcId="{C3A7F15B-3193-4C06-9727-2C512AA356E9}" destId="{14E1ED79-5F68-4389-A571-3F2E8167D320}" srcOrd="0" destOrd="0" presId="urn:microsoft.com/office/officeart/2008/layout/LinedList"/>
    <dgm:cxn modelId="{C36BE5C9-3CE1-45AF-9ACE-17A7E5BE7F09}" type="presParOf" srcId="{C3A7F15B-3193-4C06-9727-2C512AA356E9}" destId="{C7F30ACF-4BDF-4CBB-B9AF-E8004BB35131}" srcOrd="1" destOrd="0" presId="urn:microsoft.com/office/officeart/2008/layout/LinedList"/>
    <dgm:cxn modelId="{28AD3FC3-81E9-4FF4-9E2E-E3442211DB74}" type="presParOf" srcId="{C3A7F15B-3193-4C06-9727-2C512AA356E9}" destId="{9E7A92AD-54C8-4517-B707-D1ECF9AF4BC9}" srcOrd="2" destOrd="0" presId="urn:microsoft.com/office/officeart/2008/layout/LinedList"/>
    <dgm:cxn modelId="{EF4838C3-1F43-4B0C-9551-B285594DA3B0}" type="presParOf" srcId="{82090D97-510A-4469-88B9-3CD5C535EBFD}" destId="{31A24848-7E29-4044-9818-11427873461B}" srcOrd="14" destOrd="0" presId="urn:microsoft.com/office/officeart/2008/layout/LinedList"/>
    <dgm:cxn modelId="{BDFACEF6-24B6-498F-A703-A169B9389702}" type="presParOf" srcId="{82090D97-510A-4469-88B9-3CD5C535EBFD}" destId="{2BDD8348-EB3D-4BB5-8A9E-8BB156C1D609}" srcOrd="15" destOrd="0" presId="urn:microsoft.com/office/officeart/2008/layout/LinedLis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C9F2F5-E18A-44AA-B30D-AA3326A3763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fr-FR"/>
        </a:p>
      </dgm:t>
    </dgm:pt>
    <dgm:pt modelId="{808C9B2E-4D68-42AB-BB3C-B91A1D7DD1FE}">
      <dgm:prSet phldrT="[Texte]" custT="1"/>
      <dgm:spPr/>
      <dgm:t>
        <a:bodyPr/>
        <a:lstStyle/>
        <a:p>
          <a:pPr>
            <a:buFont typeface="Wingdings" panose="05000000000000000000" pitchFamily="2" charset="2"/>
            <a:buChar char="Ø"/>
          </a:pPr>
          <a:r>
            <a:rPr lang="fr-FR" sz="1200" b="0" u="none" dirty="0"/>
            <a:t>Qualifiantes et diplômantes</a:t>
          </a:r>
        </a:p>
      </dgm:t>
    </dgm:pt>
    <dgm:pt modelId="{1FF8BAAF-11AC-49B0-A5C4-D2B3B02937AB}" type="parTrans" cxnId="{B33ED6A8-94EE-40DA-8DBD-4B29F0F08AED}">
      <dgm:prSet/>
      <dgm:spPr/>
      <dgm:t>
        <a:bodyPr/>
        <a:lstStyle/>
        <a:p>
          <a:endParaRPr lang="fr-FR" b="0" u="none"/>
        </a:p>
      </dgm:t>
    </dgm:pt>
    <dgm:pt modelId="{1E12E4D7-777D-4CF7-9BC8-DF43BC93B696}" type="sibTrans" cxnId="{B33ED6A8-94EE-40DA-8DBD-4B29F0F08AED}">
      <dgm:prSet/>
      <dgm:spPr/>
      <dgm:t>
        <a:bodyPr/>
        <a:lstStyle/>
        <a:p>
          <a:endParaRPr lang="fr-FR" b="0" u="none"/>
        </a:p>
      </dgm:t>
    </dgm:pt>
    <dgm:pt modelId="{4AE7C1A1-AA6D-44A0-A281-8D575752BB48}">
      <dgm:prSet phldrT="[Texte]" custT="1"/>
      <dgm:spPr/>
      <dgm:t>
        <a:bodyPr/>
        <a:lstStyle/>
        <a:p>
          <a:pPr>
            <a:buFont typeface="Courier New" panose="02070309020205020404" pitchFamily="49" charset="0"/>
            <a:buChar char="o"/>
          </a:pPr>
          <a:r>
            <a:rPr lang="fr-FR" sz="1200" b="0" u="none" dirty="0"/>
            <a:t>Pour la sécurisation de l'emploi des salariés formés (emplois précaires, métier fragilisé)</a:t>
          </a:r>
        </a:p>
      </dgm:t>
    </dgm:pt>
    <dgm:pt modelId="{B976821B-2ACD-4A87-A623-7E2133364CCB}" type="parTrans" cxnId="{96EAA111-1419-4C62-8851-2C00D16CA03A}">
      <dgm:prSet/>
      <dgm:spPr/>
      <dgm:t>
        <a:bodyPr/>
        <a:lstStyle/>
        <a:p>
          <a:endParaRPr lang="fr-FR" b="0" u="none"/>
        </a:p>
      </dgm:t>
    </dgm:pt>
    <dgm:pt modelId="{9FB4471D-8DDA-4419-A229-F21FA7F6866B}" type="sibTrans" cxnId="{96EAA111-1419-4C62-8851-2C00D16CA03A}">
      <dgm:prSet/>
      <dgm:spPr/>
      <dgm:t>
        <a:bodyPr/>
        <a:lstStyle/>
        <a:p>
          <a:endParaRPr lang="fr-FR" b="0" u="none"/>
        </a:p>
      </dgm:t>
    </dgm:pt>
    <dgm:pt modelId="{83F8FCC7-3887-4659-A4E4-6E588867A3FF}">
      <dgm:prSet phldrT="[Texte]" custT="1"/>
      <dgm:spPr/>
      <dgm:t>
        <a:bodyPr/>
        <a:lstStyle/>
        <a:p>
          <a:pPr>
            <a:buFont typeface="Courier New" panose="02070309020205020404" pitchFamily="49" charset="0"/>
            <a:buChar char="o"/>
          </a:pPr>
          <a:r>
            <a:rPr lang="fr-FR" sz="1200" b="0" u="none" dirty="0"/>
            <a:t>Pour la transformation des compétences au regard des transitions de la branche / de l’entreprise</a:t>
          </a:r>
        </a:p>
      </dgm:t>
    </dgm:pt>
    <dgm:pt modelId="{AF104C67-200A-4094-B326-4166ECDA86AA}" type="parTrans" cxnId="{7D01B6CF-0362-4500-8758-F6E7F405B180}">
      <dgm:prSet/>
      <dgm:spPr/>
      <dgm:t>
        <a:bodyPr/>
        <a:lstStyle/>
        <a:p>
          <a:endParaRPr lang="fr-FR" b="0" u="none"/>
        </a:p>
      </dgm:t>
    </dgm:pt>
    <dgm:pt modelId="{F0197ABF-3B60-4A07-8189-FE8BC51F0A32}" type="sibTrans" cxnId="{7D01B6CF-0362-4500-8758-F6E7F405B180}">
      <dgm:prSet/>
      <dgm:spPr/>
      <dgm:t>
        <a:bodyPr/>
        <a:lstStyle/>
        <a:p>
          <a:endParaRPr lang="fr-FR" b="0" u="none"/>
        </a:p>
      </dgm:t>
    </dgm:pt>
    <dgm:pt modelId="{21DE46F0-E3A0-4B9B-83A2-CCFB213F1DC6}">
      <dgm:prSet phldrT="[Texte]" custT="1"/>
      <dgm:spPr/>
      <dgm:t>
        <a:bodyPr/>
        <a:lstStyle/>
        <a:p>
          <a:pPr>
            <a:buFont typeface="Courier New" panose="02070309020205020404" pitchFamily="49" charset="0"/>
            <a:buChar char="o"/>
          </a:pPr>
          <a:r>
            <a:rPr lang="fr-FR" sz="1200" b="0" u="none" dirty="0"/>
            <a:t>Pour la reconversion (salariés dont le métier est fragilisé)</a:t>
          </a:r>
        </a:p>
      </dgm:t>
    </dgm:pt>
    <dgm:pt modelId="{4F48D3AF-4D04-4553-8FEF-841297F5B3B6}" type="parTrans" cxnId="{B85750A1-7685-40D9-8D57-74BFAAABE01B}">
      <dgm:prSet/>
      <dgm:spPr/>
      <dgm:t>
        <a:bodyPr/>
        <a:lstStyle/>
        <a:p>
          <a:endParaRPr lang="fr-FR" b="0" u="none"/>
        </a:p>
      </dgm:t>
    </dgm:pt>
    <dgm:pt modelId="{12B20C6A-BB7E-4E05-8C39-1804D98C1CFE}" type="sibTrans" cxnId="{B85750A1-7685-40D9-8D57-74BFAAABE01B}">
      <dgm:prSet/>
      <dgm:spPr/>
      <dgm:t>
        <a:bodyPr/>
        <a:lstStyle/>
        <a:p>
          <a:endParaRPr lang="fr-FR" b="0" u="none"/>
        </a:p>
      </dgm:t>
    </dgm:pt>
    <dgm:pt modelId="{A1749CD3-9837-4F39-9726-D3D1118F8C65}">
      <dgm:prSet phldrT="[Texte]" custT="1"/>
      <dgm:spPr/>
      <dgm:t>
        <a:bodyPr/>
        <a:lstStyle/>
        <a:p>
          <a:pPr>
            <a:buFont typeface="Wingdings" panose="05000000000000000000" pitchFamily="2" charset="2"/>
            <a:buChar char="Ø"/>
          </a:pPr>
          <a:r>
            <a:rPr lang="fr-FR" sz="1200" b="0" u="none" dirty="0"/>
            <a:t>Transversale favorisant les passerelles entre les métiers ou les secteurs (soft skills*)</a:t>
          </a:r>
        </a:p>
      </dgm:t>
    </dgm:pt>
    <dgm:pt modelId="{69DE700A-E666-46CD-8074-B9717ECA2AD6}" type="parTrans" cxnId="{15303331-3393-4721-8421-DDAA0E92EF3A}">
      <dgm:prSet/>
      <dgm:spPr/>
      <dgm:t>
        <a:bodyPr/>
        <a:lstStyle/>
        <a:p>
          <a:endParaRPr lang="fr-FR" b="0" u="none"/>
        </a:p>
      </dgm:t>
    </dgm:pt>
    <dgm:pt modelId="{A2FE9A46-F168-495F-9120-27FC6EE99A31}" type="sibTrans" cxnId="{15303331-3393-4721-8421-DDAA0E92EF3A}">
      <dgm:prSet/>
      <dgm:spPr/>
      <dgm:t>
        <a:bodyPr/>
        <a:lstStyle/>
        <a:p>
          <a:endParaRPr lang="fr-FR" b="0" u="none"/>
        </a:p>
      </dgm:t>
    </dgm:pt>
    <dgm:pt modelId="{062A9A25-96A4-444B-AE3F-596720F044C1}">
      <dgm:prSet phldrT="[Texte]" custT="1"/>
      <dgm:spPr>
        <a:solidFill>
          <a:srgbClr val="DBDEE9"/>
        </a:solidFill>
      </dgm:spPr>
      <dgm:t>
        <a:bodyPr/>
        <a:lstStyle/>
        <a:p>
          <a:pPr>
            <a:buFont typeface="Wingdings" panose="05000000000000000000" pitchFamily="2" charset="2"/>
            <a:buChar char="Ø"/>
          </a:pPr>
          <a:r>
            <a:rPr lang="fr-FR" sz="1400" b="1" u="none" dirty="0"/>
            <a:t>3.</a:t>
          </a:r>
        </a:p>
        <a:p>
          <a:pPr>
            <a:buFont typeface="Wingdings" panose="05000000000000000000" pitchFamily="2" charset="2"/>
            <a:buChar char="Ø"/>
          </a:pPr>
          <a:r>
            <a:rPr lang="fr-FR" sz="1400" b="1" u="none" dirty="0"/>
            <a:t>Votre projet de formation est …</a:t>
          </a:r>
        </a:p>
      </dgm:t>
    </dgm:pt>
    <dgm:pt modelId="{1CFA4488-DBCE-4A8A-AC9E-57C82A7A6B8C}" type="parTrans" cxnId="{00BFDC1A-E1EA-45F6-9A7B-09C2D48E9915}">
      <dgm:prSet/>
      <dgm:spPr/>
      <dgm:t>
        <a:bodyPr/>
        <a:lstStyle/>
        <a:p>
          <a:endParaRPr lang="fr-FR"/>
        </a:p>
      </dgm:t>
    </dgm:pt>
    <dgm:pt modelId="{02869E2E-4B7A-4D05-BB60-6B1E36C57F9B}" type="sibTrans" cxnId="{00BFDC1A-E1EA-45F6-9A7B-09C2D48E9915}">
      <dgm:prSet/>
      <dgm:spPr/>
      <dgm:t>
        <a:bodyPr/>
        <a:lstStyle/>
        <a:p>
          <a:endParaRPr lang="fr-FR"/>
        </a:p>
      </dgm:t>
    </dgm:pt>
    <dgm:pt modelId="{3E817975-5238-4EDF-814B-56B288FC2240}" type="pres">
      <dgm:prSet presAssocID="{9EC9F2F5-E18A-44AA-B30D-AA3326A37631}" presName="vert0" presStyleCnt="0">
        <dgm:presLayoutVars>
          <dgm:dir/>
          <dgm:animOne val="branch"/>
          <dgm:animLvl val="lvl"/>
        </dgm:presLayoutVars>
      </dgm:prSet>
      <dgm:spPr/>
    </dgm:pt>
    <dgm:pt modelId="{2CFC74C8-F54D-441E-B9A3-19C1951423F0}" type="pres">
      <dgm:prSet presAssocID="{062A9A25-96A4-444B-AE3F-596720F044C1}" presName="thickLine" presStyleLbl="alignNode1" presStyleIdx="0" presStyleCnt="1"/>
      <dgm:spPr/>
    </dgm:pt>
    <dgm:pt modelId="{F89BDA92-DEA7-4B04-A99B-74C8C9B04220}" type="pres">
      <dgm:prSet presAssocID="{062A9A25-96A4-444B-AE3F-596720F044C1}" presName="horz1" presStyleCnt="0"/>
      <dgm:spPr/>
    </dgm:pt>
    <dgm:pt modelId="{A8FE555D-C54C-4EBB-BFD4-DB04414C947A}" type="pres">
      <dgm:prSet presAssocID="{062A9A25-96A4-444B-AE3F-596720F044C1}" presName="tx1" presStyleLbl="revTx" presStyleIdx="0" presStyleCnt="6" custScaleX="112578"/>
      <dgm:spPr/>
    </dgm:pt>
    <dgm:pt modelId="{0C9F6150-419B-49EF-A5E6-AF1050B9212C}" type="pres">
      <dgm:prSet presAssocID="{062A9A25-96A4-444B-AE3F-596720F044C1}" presName="vert1" presStyleCnt="0"/>
      <dgm:spPr/>
    </dgm:pt>
    <dgm:pt modelId="{0762E095-C349-42D0-B0AF-9153316E4B28}" type="pres">
      <dgm:prSet presAssocID="{808C9B2E-4D68-42AB-BB3C-B91A1D7DD1FE}" presName="vertSpace2a" presStyleCnt="0"/>
      <dgm:spPr/>
    </dgm:pt>
    <dgm:pt modelId="{2DA847CB-4AA8-478D-93E8-8CBB92F5B79E}" type="pres">
      <dgm:prSet presAssocID="{808C9B2E-4D68-42AB-BB3C-B91A1D7DD1FE}" presName="horz2" presStyleCnt="0"/>
      <dgm:spPr/>
    </dgm:pt>
    <dgm:pt modelId="{3768CECA-5780-4035-824E-3C3616E59D2F}" type="pres">
      <dgm:prSet presAssocID="{808C9B2E-4D68-42AB-BB3C-B91A1D7DD1FE}" presName="horzSpace2" presStyleCnt="0"/>
      <dgm:spPr/>
    </dgm:pt>
    <dgm:pt modelId="{AA5AAEBA-5D3A-460D-B1F6-FABA084E4EA4}" type="pres">
      <dgm:prSet presAssocID="{808C9B2E-4D68-42AB-BB3C-B91A1D7DD1FE}" presName="tx2" presStyleLbl="revTx" presStyleIdx="1" presStyleCnt="6" custScaleY="38690"/>
      <dgm:spPr/>
    </dgm:pt>
    <dgm:pt modelId="{E46BEDE7-6AFF-4746-8EB4-62AF23303E15}" type="pres">
      <dgm:prSet presAssocID="{808C9B2E-4D68-42AB-BB3C-B91A1D7DD1FE}" presName="vert2" presStyleCnt="0"/>
      <dgm:spPr/>
    </dgm:pt>
    <dgm:pt modelId="{43AE3357-E52E-48BD-9EEB-E65CC581CC4D}" type="pres">
      <dgm:prSet presAssocID="{808C9B2E-4D68-42AB-BB3C-B91A1D7DD1FE}" presName="thinLine2b" presStyleLbl="callout" presStyleIdx="0" presStyleCnt="5"/>
      <dgm:spPr/>
    </dgm:pt>
    <dgm:pt modelId="{5A8DA761-D55E-4BDD-9D45-5B0FA002FF54}" type="pres">
      <dgm:prSet presAssocID="{808C9B2E-4D68-42AB-BB3C-B91A1D7DD1FE}" presName="vertSpace2b" presStyleCnt="0"/>
      <dgm:spPr/>
    </dgm:pt>
    <dgm:pt modelId="{2021A677-C7D8-41B1-962E-858A4A7C85EF}" type="pres">
      <dgm:prSet presAssocID="{4AE7C1A1-AA6D-44A0-A281-8D575752BB48}" presName="horz2" presStyleCnt="0"/>
      <dgm:spPr/>
    </dgm:pt>
    <dgm:pt modelId="{A612AE3E-035F-4A4B-B798-DD58ECFBB49E}" type="pres">
      <dgm:prSet presAssocID="{4AE7C1A1-AA6D-44A0-A281-8D575752BB48}" presName="horzSpace2" presStyleCnt="0"/>
      <dgm:spPr/>
    </dgm:pt>
    <dgm:pt modelId="{F60A0851-DCA1-4D1A-A03A-9529C48D5CDC}" type="pres">
      <dgm:prSet presAssocID="{4AE7C1A1-AA6D-44A0-A281-8D575752BB48}" presName="tx2" presStyleLbl="revTx" presStyleIdx="2" presStyleCnt="6" custScaleY="39181"/>
      <dgm:spPr/>
    </dgm:pt>
    <dgm:pt modelId="{78744923-FB53-42EA-905D-AAF897F28236}" type="pres">
      <dgm:prSet presAssocID="{4AE7C1A1-AA6D-44A0-A281-8D575752BB48}" presName="vert2" presStyleCnt="0"/>
      <dgm:spPr/>
    </dgm:pt>
    <dgm:pt modelId="{6484941F-8F9E-4385-99D0-4094694E3E98}" type="pres">
      <dgm:prSet presAssocID="{4AE7C1A1-AA6D-44A0-A281-8D575752BB48}" presName="thinLine2b" presStyleLbl="callout" presStyleIdx="1" presStyleCnt="5"/>
      <dgm:spPr/>
    </dgm:pt>
    <dgm:pt modelId="{92ED4809-B033-4D35-9FB4-D6B68FF0E68C}" type="pres">
      <dgm:prSet presAssocID="{4AE7C1A1-AA6D-44A0-A281-8D575752BB48}" presName="vertSpace2b" presStyleCnt="0"/>
      <dgm:spPr/>
    </dgm:pt>
    <dgm:pt modelId="{F658C280-F75A-4985-BD61-E4E1B928D932}" type="pres">
      <dgm:prSet presAssocID="{83F8FCC7-3887-4659-A4E4-6E588867A3FF}" presName="horz2" presStyleCnt="0"/>
      <dgm:spPr/>
    </dgm:pt>
    <dgm:pt modelId="{B61CB68A-C759-4F1F-99CD-981D363D465B}" type="pres">
      <dgm:prSet presAssocID="{83F8FCC7-3887-4659-A4E4-6E588867A3FF}" presName="horzSpace2" presStyleCnt="0"/>
      <dgm:spPr/>
    </dgm:pt>
    <dgm:pt modelId="{DFF8BD70-2956-4BD9-90FE-267C1B89DB05}" type="pres">
      <dgm:prSet presAssocID="{83F8FCC7-3887-4659-A4E4-6E588867A3FF}" presName="tx2" presStyleLbl="revTx" presStyleIdx="3" presStyleCnt="6" custScaleY="36492"/>
      <dgm:spPr/>
    </dgm:pt>
    <dgm:pt modelId="{15984B15-C71A-438C-AF23-9B683850493A}" type="pres">
      <dgm:prSet presAssocID="{83F8FCC7-3887-4659-A4E4-6E588867A3FF}" presName="vert2" presStyleCnt="0"/>
      <dgm:spPr/>
    </dgm:pt>
    <dgm:pt modelId="{C6A5AC4F-5CA1-4B99-A6AD-3C9715480FA0}" type="pres">
      <dgm:prSet presAssocID="{83F8FCC7-3887-4659-A4E4-6E588867A3FF}" presName="thinLine2b" presStyleLbl="callout" presStyleIdx="2" presStyleCnt="5"/>
      <dgm:spPr/>
    </dgm:pt>
    <dgm:pt modelId="{7CC864EA-A6D6-4FA4-8C4E-F942C772F9A5}" type="pres">
      <dgm:prSet presAssocID="{83F8FCC7-3887-4659-A4E4-6E588867A3FF}" presName="vertSpace2b" presStyleCnt="0"/>
      <dgm:spPr/>
    </dgm:pt>
    <dgm:pt modelId="{8CCA53B3-743F-47E8-8867-762FA122E95D}" type="pres">
      <dgm:prSet presAssocID="{21DE46F0-E3A0-4B9B-83A2-CCFB213F1DC6}" presName="horz2" presStyleCnt="0"/>
      <dgm:spPr/>
    </dgm:pt>
    <dgm:pt modelId="{E5F54113-C41C-4495-A6D4-1DC501BDE9EB}" type="pres">
      <dgm:prSet presAssocID="{21DE46F0-E3A0-4B9B-83A2-CCFB213F1DC6}" presName="horzSpace2" presStyleCnt="0"/>
      <dgm:spPr/>
    </dgm:pt>
    <dgm:pt modelId="{69B40879-9E09-4FC0-A8FD-4D61E1235C48}" type="pres">
      <dgm:prSet presAssocID="{21DE46F0-E3A0-4B9B-83A2-CCFB213F1DC6}" presName="tx2" presStyleLbl="revTx" presStyleIdx="4" presStyleCnt="6" custScaleY="34224" custLinFactNeighborX="0" custLinFactNeighborY="2328"/>
      <dgm:spPr/>
    </dgm:pt>
    <dgm:pt modelId="{7289D15E-370C-4A4F-9E18-8DC84D0DC682}" type="pres">
      <dgm:prSet presAssocID="{21DE46F0-E3A0-4B9B-83A2-CCFB213F1DC6}" presName="vert2" presStyleCnt="0"/>
      <dgm:spPr/>
    </dgm:pt>
    <dgm:pt modelId="{B97629FE-EFEC-4147-9997-70912CA8C2D4}" type="pres">
      <dgm:prSet presAssocID="{21DE46F0-E3A0-4B9B-83A2-CCFB213F1DC6}" presName="thinLine2b" presStyleLbl="callout" presStyleIdx="3" presStyleCnt="5"/>
      <dgm:spPr/>
    </dgm:pt>
    <dgm:pt modelId="{A91AC337-A433-48F9-9BCE-EAF57EBFB30A}" type="pres">
      <dgm:prSet presAssocID="{21DE46F0-E3A0-4B9B-83A2-CCFB213F1DC6}" presName="vertSpace2b" presStyleCnt="0"/>
      <dgm:spPr/>
    </dgm:pt>
    <dgm:pt modelId="{7E4F05F9-E886-4DD3-A871-EB5DC764254A}" type="pres">
      <dgm:prSet presAssocID="{A1749CD3-9837-4F39-9726-D3D1118F8C65}" presName="horz2" presStyleCnt="0"/>
      <dgm:spPr/>
    </dgm:pt>
    <dgm:pt modelId="{0A84E869-13AD-4FA6-9240-3A630EE1DDB7}" type="pres">
      <dgm:prSet presAssocID="{A1749CD3-9837-4F39-9726-D3D1118F8C65}" presName="horzSpace2" presStyleCnt="0"/>
      <dgm:spPr/>
    </dgm:pt>
    <dgm:pt modelId="{CA7498D4-B516-45F9-9E42-57432D6C0781}" type="pres">
      <dgm:prSet presAssocID="{A1749CD3-9837-4F39-9726-D3D1118F8C65}" presName="tx2" presStyleLbl="revTx" presStyleIdx="5" presStyleCnt="6" custScaleY="32596" custLinFactNeighborX="0"/>
      <dgm:spPr/>
    </dgm:pt>
    <dgm:pt modelId="{4026A36B-833B-484E-BCF4-71B76B7A73C1}" type="pres">
      <dgm:prSet presAssocID="{A1749CD3-9837-4F39-9726-D3D1118F8C65}" presName="vert2" presStyleCnt="0"/>
      <dgm:spPr/>
    </dgm:pt>
    <dgm:pt modelId="{884C2DC4-6F87-4887-97F0-D0ED5D060568}" type="pres">
      <dgm:prSet presAssocID="{A1749CD3-9837-4F39-9726-D3D1118F8C65}" presName="thinLine2b" presStyleLbl="callout" presStyleIdx="4" presStyleCnt="5"/>
      <dgm:spPr/>
    </dgm:pt>
    <dgm:pt modelId="{929A19D5-1E80-4554-8E72-44DEE3AC2EA6}" type="pres">
      <dgm:prSet presAssocID="{A1749CD3-9837-4F39-9726-D3D1118F8C65}" presName="vertSpace2b" presStyleCnt="0"/>
      <dgm:spPr/>
    </dgm:pt>
  </dgm:ptLst>
  <dgm:cxnLst>
    <dgm:cxn modelId="{60974600-DEDA-4BC6-BA31-9C91D435DCB3}" type="presOf" srcId="{062A9A25-96A4-444B-AE3F-596720F044C1}" destId="{A8FE555D-C54C-4EBB-BFD4-DB04414C947A}" srcOrd="0" destOrd="0" presId="urn:microsoft.com/office/officeart/2008/layout/LinedList"/>
    <dgm:cxn modelId="{96EAA111-1419-4C62-8851-2C00D16CA03A}" srcId="{062A9A25-96A4-444B-AE3F-596720F044C1}" destId="{4AE7C1A1-AA6D-44A0-A281-8D575752BB48}" srcOrd="1" destOrd="0" parTransId="{B976821B-2ACD-4A87-A623-7E2133364CCB}" sibTransId="{9FB4471D-8DDA-4419-A229-F21FA7F6866B}"/>
    <dgm:cxn modelId="{4BAECA16-DB34-4B51-93D3-AEB42988583A}" type="presOf" srcId="{21DE46F0-E3A0-4B9B-83A2-CCFB213F1DC6}" destId="{69B40879-9E09-4FC0-A8FD-4D61E1235C48}" srcOrd="0" destOrd="0" presId="urn:microsoft.com/office/officeart/2008/layout/LinedList"/>
    <dgm:cxn modelId="{00BFDC1A-E1EA-45F6-9A7B-09C2D48E9915}" srcId="{9EC9F2F5-E18A-44AA-B30D-AA3326A37631}" destId="{062A9A25-96A4-444B-AE3F-596720F044C1}" srcOrd="0" destOrd="0" parTransId="{1CFA4488-DBCE-4A8A-AC9E-57C82A7A6B8C}" sibTransId="{02869E2E-4B7A-4D05-BB60-6B1E36C57F9B}"/>
    <dgm:cxn modelId="{15303331-3393-4721-8421-DDAA0E92EF3A}" srcId="{062A9A25-96A4-444B-AE3F-596720F044C1}" destId="{A1749CD3-9837-4F39-9726-D3D1118F8C65}" srcOrd="4" destOrd="0" parTransId="{69DE700A-E666-46CD-8074-B9717ECA2AD6}" sibTransId="{A2FE9A46-F168-495F-9120-27FC6EE99A31}"/>
    <dgm:cxn modelId="{2317633D-DE9C-4298-A240-FA63B4C690E1}" type="presOf" srcId="{4AE7C1A1-AA6D-44A0-A281-8D575752BB48}" destId="{F60A0851-DCA1-4D1A-A03A-9529C48D5CDC}" srcOrd="0" destOrd="0" presId="urn:microsoft.com/office/officeart/2008/layout/LinedList"/>
    <dgm:cxn modelId="{14A4E660-FBEC-4DAF-93A1-17EA76FD8C31}" type="presOf" srcId="{9EC9F2F5-E18A-44AA-B30D-AA3326A37631}" destId="{3E817975-5238-4EDF-814B-56B288FC2240}" srcOrd="0" destOrd="0" presId="urn:microsoft.com/office/officeart/2008/layout/LinedList"/>
    <dgm:cxn modelId="{7C91DE56-52A6-462E-B0BF-060F73E27ADB}" type="presOf" srcId="{A1749CD3-9837-4F39-9726-D3D1118F8C65}" destId="{CA7498D4-B516-45F9-9E42-57432D6C0781}" srcOrd="0" destOrd="0" presId="urn:microsoft.com/office/officeart/2008/layout/LinedList"/>
    <dgm:cxn modelId="{B85750A1-7685-40D9-8D57-74BFAAABE01B}" srcId="{062A9A25-96A4-444B-AE3F-596720F044C1}" destId="{21DE46F0-E3A0-4B9B-83A2-CCFB213F1DC6}" srcOrd="3" destOrd="0" parTransId="{4F48D3AF-4D04-4553-8FEF-841297F5B3B6}" sibTransId="{12B20C6A-BB7E-4E05-8C39-1804D98C1CFE}"/>
    <dgm:cxn modelId="{B33ED6A8-94EE-40DA-8DBD-4B29F0F08AED}" srcId="{062A9A25-96A4-444B-AE3F-596720F044C1}" destId="{808C9B2E-4D68-42AB-BB3C-B91A1D7DD1FE}" srcOrd="0" destOrd="0" parTransId="{1FF8BAAF-11AC-49B0-A5C4-D2B3B02937AB}" sibTransId="{1E12E4D7-777D-4CF7-9BC8-DF43BC93B696}"/>
    <dgm:cxn modelId="{7D01B6CF-0362-4500-8758-F6E7F405B180}" srcId="{062A9A25-96A4-444B-AE3F-596720F044C1}" destId="{83F8FCC7-3887-4659-A4E4-6E588867A3FF}" srcOrd="2" destOrd="0" parTransId="{AF104C67-200A-4094-B326-4166ECDA86AA}" sibTransId="{F0197ABF-3B60-4A07-8189-FE8BC51F0A32}"/>
    <dgm:cxn modelId="{D752AAEA-8BCD-4CDF-8A26-72BDD8002562}" type="presOf" srcId="{83F8FCC7-3887-4659-A4E4-6E588867A3FF}" destId="{DFF8BD70-2956-4BD9-90FE-267C1B89DB05}" srcOrd="0" destOrd="0" presId="urn:microsoft.com/office/officeart/2008/layout/LinedList"/>
    <dgm:cxn modelId="{23E977F2-7B02-4E19-87B0-3BC534D491CC}" type="presOf" srcId="{808C9B2E-4D68-42AB-BB3C-B91A1D7DD1FE}" destId="{AA5AAEBA-5D3A-460D-B1F6-FABA084E4EA4}" srcOrd="0" destOrd="0" presId="urn:microsoft.com/office/officeart/2008/layout/LinedList"/>
    <dgm:cxn modelId="{95A21229-8880-45AF-AC92-AD12D9538C51}" type="presParOf" srcId="{3E817975-5238-4EDF-814B-56B288FC2240}" destId="{2CFC74C8-F54D-441E-B9A3-19C1951423F0}" srcOrd="0" destOrd="0" presId="urn:microsoft.com/office/officeart/2008/layout/LinedList"/>
    <dgm:cxn modelId="{48DF1CFE-F335-4B5C-97B9-19C910F88703}" type="presParOf" srcId="{3E817975-5238-4EDF-814B-56B288FC2240}" destId="{F89BDA92-DEA7-4B04-A99B-74C8C9B04220}" srcOrd="1" destOrd="0" presId="urn:microsoft.com/office/officeart/2008/layout/LinedList"/>
    <dgm:cxn modelId="{9C1BDA88-DEB2-438A-817C-F13FC28BA3B8}" type="presParOf" srcId="{F89BDA92-DEA7-4B04-A99B-74C8C9B04220}" destId="{A8FE555D-C54C-4EBB-BFD4-DB04414C947A}" srcOrd="0" destOrd="0" presId="urn:microsoft.com/office/officeart/2008/layout/LinedList"/>
    <dgm:cxn modelId="{1B447355-D778-46EE-8E96-DC4302FCFB32}" type="presParOf" srcId="{F89BDA92-DEA7-4B04-A99B-74C8C9B04220}" destId="{0C9F6150-419B-49EF-A5E6-AF1050B9212C}" srcOrd="1" destOrd="0" presId="urn:microsoft.com/office/officeart/2008/layout/LinedList"/>
    <dgm:cxn modelId="{5E60C0B0-1235-4BA2-9326-947CFDD3C6D1}" type="presParOf" srcId="{0C9F6150-419B-49EF-A5E6-AF1050B9212C}" destId="{0762E095-C349-42D0-B0AF-9153316E4B28}" srcOrd="0" destOrd="0" presId="urn:microsoft.com/office/officeart/2008/layout/LinedList"/>
    <dgm:cxn modelId="{A676F088-A4A1-4612-AABD-9D44C9E68132}" type="presParOf" srcId="{0C9F6150-419B-49EF-A5E6-AF1050B9212C}" destId="{2DA847CB-4AA8-478D-93E8-8CBB92F5B79E}" srcOrd="1" destOrd="0" presId="urn:microsoft.com/office/officeart/2008/layout/LinedList"/>
    <dgm:cxn modelId="{6700CBD2-8E1D-48F9-BAD9-AF456A0E07C3}" type="presParOf" srcId="{2DA847CB-4AA8-478D-93E8-8CBB92F5B79E}" destId="{3768CECA-5780-4035-824E-3C3616E59D2F}" srcOrd="0" destOrd="0" presId="urn:microsoft.com/office/officeart/2008/layout/LinedList"/>
    <dgm:cxn modelId="{73304FCB-7AFE-4978-8DF6-16DADF0454DE}" type="presParOf" srcId="{2DA847CB-4AA8-478D-93E8-8CBB92F5B79E}" destId="{AA5AAEBA-5D3A-460D-B1F6-FABA084E4EA4}" srcOrd="1" destOrd="0" presId="urn:microsoft.com/office/officeart/2008/layout/LinedList"/>
    <dgm:cxn modelId="{7075C291-D70C-414A-8CE6-950FCB9841BD}" type="presParOf" srcId="{2DA847CB-4AA8-478D-93E8-8CBB92F5B79E}" destId="{E46BEDE7-6AFF-4746-8EB4-62AF23303E15}" srcOrd="2" destOrd="0" presId="urn:microsoft.com/office/officeart/2008/layout/LinedList"/>
    <dgm:cxn modelId="{255EF5CA-8C12-42A3-9A21-EEE3734EFE23}" type="presParOf" srcId="{0C9F6150-419B-49EF-A5E6-AF1050B9212C}" destId="{43AE3357-E52E-48BD-9EEB-E65CC581CC4D}" srcOrd="2" destOrd="0" presId="urn:microsoft.com/office/officeart/2008/layout/LinedList"/>
    <dgm:cxn modelId="{A0F6B781-E994-4ECD-AD4C-016A314AD120}" type="presParOf" srcId="{0C9F6150-419B-49EF-A5E6-AF1050B9212C}" destId="{5A8DA761-D55E-4BDD-9D45-5B0FA002FF54}" srcOrd="3" destOrd="0" presId="urn:microsoft.com/office/officeart/2008/layout/LinedList"/>
    <dgm:cxn modelId="{D6D2A0D1-9363-4F52-A9AD-B8C7B656443F}" type="presParOf" srcId="{0C9F6150-419B-49EF-A5E6-AF1050B9212C}" destId="{2021A677-C7D8-41B1-962E-858A4A7C85EF}" srcOrd="4" destOrd="0" presId="urn:microsoft.com/office/officeart/2008/layout/LinedList"/>
    <dgm:cxn modelId="{83651D2A-6662-48A5-A614-6D21D224BF48}" type="presParOf" srcId="{2021A677-C7D8-41B1-962E-858A4A7C85EF}" destId="{A612AE3E-035F-4A4B-B798-DD58ECFBB49E}" srcOrd="0" destOrd="0" presId="urn:microsoft.com/office/officeart/2008/layout/LinedList"/>
    <dgm:cxn modelId="{50F53AAA-7214-4CB5-9EB0-7A41EE226EC3}" type="presParOf" srcId="{2021A677-C7D8-41B1-962E-858A4A7C85EF}" destId="{F60A0851-DCA1-4D1A-A03A-9529C48D5CDC}" srcOrd="1" destOrd="0" presId="urn:microsoft.com/office/officeart/2008/layout/LinedList"/>
    <dgm:cxn modelId="{54DA2D83-F23E-43CC-86E9-17DD4B1BDA5E}" type="presParOf" srcId="{2021A677-C7D8-41B1-962E-858A4A7C85EF}" destId="{78744923-FB53-42EA-905D-AAF897F28236}" srcOrd="2" destOrd="0" presId="urn:microsoft.com/office/officeart/2008/layout/LinedList"/>
    <dgm:cxn modelId="{9CBA415E-0C47-4113-BE39-E62D1ABA26B5}" type="presParOf" srcId="{0C9F6150-419B-49EF-A5E6-AF1050B9212C}" destId="{6484941F-8F9E-4385-99D0-4094694E3E98}" srcOrd="5" destOrd="0" presId="urn:microsoft.com/office/officeart/2008/layout/LinedList"/>
    <dgm:cxn modelId="{DCFFA971-7244-4ADE-ABCB-91D133D3F8D6}" type="presParOf" srcId="{0C9F6150-419B-49EF-A5E6-AF1050B9212C}" destId="{92ED4809-B033-4D35-9FB4-D6B68FF0E68C}" srcOrd="6" destOrd="0" presId="urn:microsoft.com/office/officeart/2008/layout/LinedList"/>
    <dgm:cxn modelId="{6F3A5424-79FE-431A-80F6-7FE8DBB74064}" type="presParOf" srcId="{0C9F6150-419B-49EF-A5E6-AF1050B9212C}" destId="{F658C280-F75A-4985-BD61-E4E1B928D932}" srcOrd="7" destOrd="0" presId="urn:microsoft.com/office/officeart/2008/layout/LinedList"/>
    <dgm:cxn modelId="{926AA171-539A-4C87-A160-80E60962DC1F}" type="presParOf" srcId="{F658C280-F75A-4985-BD61-E4E1B928D932}" destId="{B61CB68A-C759-4F1F-99CD-981D363D465B}" srcOrd="0" destOrd="0" presId="urn:microsoft.com/office/officeart/2008/layout/LinedList"/>
    <dgm:cxn modelId="{EA894181-BF55-4772-A031-BEFA2C734A37}" type="presParOf" srcId="{F658C280-F75A-4985-BD61-E4E1B928D932}" destId="{DFF8BD70-2956-4BD9-90FE-267C1B89DB05}" srcOrd="1" destOrd="0" presId="urn:microsoft.com/office/officeart/2008/layout/LinedList"/>
    <dgm:cxn modelId="{AABB8A73-38ED-425E-BDC5-D8B397B6626B}" type="presParOf" srcId="{F658C280-F75A-4985-BD61-E4E1B928D932}" destId="{15984B15-C71A-438C-AF23-9B683850493A}" srcOrd="2" destOrd="0" presId="urn:microsoft.com/office/officeart/2008/layout/LinedList"/>
    <dgm:cxn modelId="{CC3AA45A-C06C-4671-A494-82FDA862A44E}" type="presParOf" srcId="{0C9F6150-419B-49EF-A5E6-AF1050B9212C}" destId="{C6A5AC4F-5CA1-4B99-A6AD-3C9715480FA0}" srcOrd="8" destOrd="0" presId="urn:microsoft.com/office/officeart/2008/layout/LinedList"/>
    <dgm:cxn modelId="{A5CB458D-706A-4C07-B044-62A0FA5CE8AB}" type="presParOf" srcId="{0C9F6150-419B-49EF-A5E6-AF1050B9212C}" destId="{7CC864EA-A6D6-4FA4-8C4E-F942C772F9A5}" srcOrd="9" destOrd="0" presId="urn:microsoft.com/office/officeart/2008/layout/LinedList"/>
    <dgm:cxn modelId="{202BFF29-1366-4394-BE52-BA875E0B0782}" type="presParOf" srcId="{0C9F6150-419B-49EF-A5E6-AF1050B9212C}" destId="{8CCA53B3-743F-47E8-8867-762FA122E95D}" srcOrd="10" destOrd="0" presId="urn:microsoft.com/office/officeart/2008/layout/LinedList"/>
    <dgm:cxn modelId="{6D4B8E9B-948C-4978-A0D0-E1E8AC6F3868}" type="presParOf" srcId="{8CCA53B3-743F-47E8-8867-762FA122E95D}" destId="{E5F54113-C41C-4495-A6D4-1DC501BDE9EB}" srcOrd="0" destOrd="0" presId="urn:microsoft.com/office/officeart/2008/layout/LinedList"/>
    <dgm:cxn modelId="{2720EA0C-53E8-44F4-8C1C-F24A4E818907}" type="presParOf" srcId="{8CCA53B3-743F-47E8-8867-762FA122E95D}" destId="{69B40879-9E09-4FC0-A8FD-4D61E1235C48}" srcOrd="1" destOrd="0" presId="urn:microsoft.com/office/officeart/2008/layout/LinedList"/>
    <dgm:cxn modelId="{6C7C87C1-2619-4304-AF88-545DC31ED090}" type="presParOf" srcId="{8CCA53B3-743F-47E8-8867-762FA122E95D}" destId="{7289D15E-370C-4A4F-9E18-8DC84D0DC682}" srcOrd="2" destOrd="0" presId="urn:microsoft.com/office/officeart/2008/layout/LinedList"/>
    <dgm:cxn modelId="{CB1FC7F7-7C0D-4A9B-9812-A699BAFC4FE5}" type="presParOf" srcId="{0C9F6150-419B-49EF-A5E6-AF1050B9212C}" destId="{B97629FE-EFEC-4147-9997-70912CA8C2D4}" srcOrd="11" destOrd="0" presId="urn:microsoft.com/office/officeart/2008/layout/LinedList"/>
    <dgm:cxn modelId="{CE347585-609D-4C74-AFB0-65AB93B7CA0E}" type="presParOf" srcId="{0C9F6150-419B-49EF-A5E6-AF1050B9212C}" destId="{A91AC337-A433-48F9-9BCE-EAF57EBFB30A}" srcOrd="12" destOrd="0" presId="urn:microsoft.com/office/officeart/2008/layout/LinedList"/>
    <dgm:cxn modelId="{7A593D32-5AB4-4940-9273-A6F154BA0E9E}" type="presParOf" srcId="{0C9F6150-419B-49EF-A5E6-AF1050B9212C}" destId="{7E4F05F9-E886-4DD3-A871-EB5DC764254A}" srcOrd="13" destOrd="0" presId="urn:microsoft.com/office/officeart/2008/layout/LinedList"/>
    <dgm:cxn modelId="{8448820D-73A2-4394-B0B6-2E5D76D2A66F}" type="presParOf" srcId="{7E4F05F9-E886-4DD3-A871-EB5DC764254A}" destId="{0A84E869-13AD-4FA6-9240-3A630EE1DDB7}" srcOrd="0" destOrd="0" presId="urn:microsoft.com/office/officeart/2008/layout/LinedList"/>
    <dgm:cxn modelId="{B444972F-0742-4121-B325-7C72CEC03072}" type="presParOf" srcId="{7E4F05F9-E886-4DD3-A871-EB5DC764254A}" destId="{CA7498D4-B516-45F9-9E42-57432D6C0781}" srcOrd="1" destOrd="0" presId="urn:microsoft.com/office/officeart/2008/layout/LinedList"/>
    <dgm:cxn modelId="{638A8242-191B-4ED8-BC60-6842B52AADF8}" type="presParOf" srcId="{7E4F05F9-E886-4DD3-A871-EB5DC764254A}" destId="{4026A36B-833B-484E-BCF4-71B76B7A73C1}" srcOrd="2" destOrd="0" presId="urn:microsoft.com/office/officeart/2008/layout/LinedList"/>
    <dgm:cxn modelId="{F1F45C23-B88E-46DC-9BFD-8C1A22404211}" type="presParOf" srcId="{0C9F6150-419B-49EF-A5E6-AF1050B9212C}" destId="{884C2DC4-6F87-4887-97F0-D0ED5D060568}" srcOrd="14" destOrd="0" presId="urn:microsoft.com/office/officeart/2008/layout/LinedList"/>
    <dgm:cxn modelId="{A57370D0-EA35-45C4-843F-A4B402DD6AFA}" type="presParOf" srcId="{0C9F6150-419B-49EF-A5E6-AF1050B9212C}" destId="{929A19D5-1E80-4554-8E72-44DEE3AC2EA6}" srcOrd="15" destOrd="0" presId="urn:microsoft.com/office/officeart/2008/layout/LinedList"/>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2F5A2F-92E0-4171-A1F3-51CF0B77DD5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EC0DCE31-ACC1-4EEA-8E4F-B07DF33431F6}">
      <dgm:prSet phldrT="[Texte]" custT="1"/>
      <dgm:spPr>
        <a:solidFill>
          <a:srgbClr val="FF5800"/>
        </a:solidFill>
        <a:ln>
          <a:solidFill>
            <a:srgbClr val="FF5800"/>
          </a:solidFill>
        </a:ln>
      </dgm:spPr>
      <dgm:t>
        <a:bodyPr/>
        <a:lstStyle/>
        <a:p>
          <a:r>
            <a:rPr lang="fr-FR" sz="1600"/>
            <a:t>La situation de votre salarié?</a:t>
          </a:r>
        </a:p>
      </dgm:t>
    </dgm:pt>
    <dgm:pt modelId="{CB34F65B-B015-4CA8-A75B-9C6C074A044C}" type="parTrans" cxnId="{63FC3114-5B86-44E0-BE6F-46713A60A964}">
      <dgm:prSet/>
      <dgm:spPr/>
      <dgm:t>
        <a:bodyPr/>
        <a:lstStyle/>
        <a:p>
          <a:endParaRPr lang="fr-FR" sz="2000"/>
        </a:p>
      </dgm:t>
    </dgm:pt>
    <dgm:pt modelId="{E5D9711B-B199-417E-8705-3773005F8AAE}" type="sibTrans" cxnId="{63FC3114-5B86-44E0-BE6F-46713A60A964}">
      <dgm:prSet/>
      <dgm:spPr>
        <a:solidFill>
          <a:srgbClr val="FF5800"/>
        </a:solidFill>
        <a:ln>
          <a:solidFill>
            <a:srgbClr val="FF5800"/>
          </a:solidFill>
        </a:ln>
      </dgm:spPr>
      <dgm:t>
        <a:bodyPr/>
        <a:lstStyle/>
        <a:p>
          <a:endParaRPr lang="fr-FR" sz="2000"/>
        </a:p>
      </dgm:t>
    </dgm:pt>
    <dgm:pt modelId="{D479E77B-E5FD-4D6D-A6F7-9BC0F6B5837E}">
      <dgm:prSet phldrT="[Texte]" custT="1"/>
      <dgm:spPr>
        <a:ln>
          <a:solidFill>
            <a:srgbClr val="008080"/>
          </a:solidFill>
        </a:ln>
      </dgm:spPr>
      <dgm:t>
        <a:bodyPr/>
        <a:lstStyle/>
        <a:p>
          <a:r>
            <a:rPr lang="fr-FR" sz="1400"/>
            <a:t>Formation</a:t>
          </a:r>
        </a:p>
      </dgm:t>
    </dgm:pt>
    <dgm:pt modelId="{08A921BC-1AAE-41D3-9DAE-6E1D0D940A2F}" type="parTrans" cxnId="{1D4CE69C-73C0-455D-AF39-7CB28A59A0B2}">
      <dgm:prSet/>
      <dgm:spPr/>
      <dgm:t>
        <a:bodyPr/>
        <a:lstStyle/>
        <a:p>
          <a:endParaRPr lang="fr-FR" sz="2000"/>
        </a:p>
      </dgm:t>
    </dgm:pt>
    <dgm:pt modelId="{52685652-0A96-4899-8F7D-D37D1BE4728F}" type="sibTrans" cxnId="{1D4CE69C-73C0-455D-AF39-7CB28A59A0B2}">
      <dgm:prSet/>
      <dgm:spPr/>
      <dgm:t>
        <a:bodyPr/>
        <a:lstStyle/>
        <a:p>
          <a:endParaRPr lang="fr-FR" sz="2000"/>
        </a:p>
      </dgm:t>
    </dgm:pt>
    <dgm:pt modelId="{76A6A195-DA1F-4A02-8BC8-B6A4D28BB24C}">
      <dgm:prSet phldrT="[Texte]" custT="1"/>
      <dgm:spPr>
        <a:ln>
          <a:solidFill>
            <a:srgbClr val="008080"/>
          </a:solidFill>
        </a:ln>
      </dgm:spPr>
      <dgm:t>
        <a:bodyPr/>
        <a:lstStyle/>
        <a:p>
          <a:r>
            <a:rPr lang="fr-FR" sz="1400"/>
            <a:t>Projet de Formation</a:t>
          </a:r>
        </a:p>
      </dgm:t>
    </dgm:pt>
    <dgm:pt modelId="{0E5452E3-E8B4-427A-A48A-D21FD602380F}" type="parTrans" cxnId="{6746147C-E99E-4A8A-A733-4337A950092F}">
      <dgm:prSet/>
      <dgm:spPr/>
      <dgm:t>
        <a:bodyPr/>
        <a:lstStyle/>
        <a:p>
          <a:endParaRPr lang="fr-FR" sz="2000"/>
        </a:p>
      </dgm:t>
    </dgm:pt>
    <dgm:pt modelId="{CB1D520D-0FA3-4277-867E-408121A6604F}" type="sibTrans" cxnId="{6746147C-E99E-4A8A-A733-4337A950092F}">
      <dgm:prSet/>
      <dgm:spPr/>
      <dgm:t>
        <a:bodyPr/>
        <a:lstStyle/>
        <a:p>
          <a:endParaRPr lang="fr-FR" sz="2000"/>
        </a:p>
      </dgm:t>
    </dgm:pt>
    <dgm:pt modelId="{F3826FAF-6D82-4A6F-8E13-DE01403F33E9}">
      <dgm:prSet phldrT="[Texte]" custT="1"/>
      <dgm:spPr>
        <a:ln>
          <a:solidFill>
            <a:srgbClr val="008080"/>
          </a:solidFill>
        </a:ln>
      </dgm:spPr>
      <dgm:t>
        <a:bodyPr/>
        <a:lstStyle/>
        <a:p>
          <a:r>
            <a:rPr lang="fr-FR" sz="1400"/>
            <a:t>Demande sur </a:t>
          </a:r>
          <a:r>
            <a:rPr lang="fr-FR" sz="1400" u="sng">
              <a:solidFill>
                <a:srgbClr val="0563C1"/>
              </a:solidFill>
              <a:effectLst/>
              <a:ea typeface="Calibri" panose="020F0502020204030204" pitchFamily="34" charset="0"/>
              <a:cs typeface="Times New Roman" panose="02020603050405020304" pitchFamily="18" charset="0"/>
              <a:hlinkClick xmlns:r="http://schemas.openxmlformats.org/officeDocument/2006/relationships" r:id="rId1"/>
            </a:rPr>
            <a:t>portail adhérent</a:t>
          </a:r>
          <a:endParaRPr lang="fr-FR" sz="1400"/>
        </a:p>
      </dgm:t>
    </dgm:pt>
    <dgm:pt modelId="{98E522CA-486F-42CD-A9D7-52B58ACFE692}" type="parTrans" cxnId="{D7CD7B79-AF5D-428B-BF75-ED8B3F6AEF8E}">
      <dgm:prSet/>
      <dgm:spPr/>
      <dgm:t>
        <a:bodyPr/>
        <a:lstStyle/>
        <a:p>
          <a:endParaRPr lang="fr-FR" sz="2000"/>
        </a:p>
      </dgm:t>
    </dgm:pt>
    <dgm:pt modelId="{BA5A431E-DD17-4A0D-909E-4E64B32B5854}" type="sibTrans" cxnId="{D7CD7B79-AF5D-428B-BF75-ED8B3F6AEF8E}">
      <dgm:prSet/>
      <dgm:spPr/>
      <dgm:t>
        <a:bodyPr/>
        <a:lstStyle/>
        <a:p>
          <a:endParaRPr lang="fr-FR" sz="2000"/>
        </a:p>
      </dgm:t>
    </dgm:pt>
    <dgm:pt modelId="{AD2837AF-E8EB-4194-BF5C-253420D832C5}">
      <dgm:prSet phldrT="[Texte]" custT="1"/>
      <dgm:spPr>
        <a:solidFill>
          <a:srgbClr val="FF5800"/>
        </a:solidFill>
        <a:ln>
          <a:solidFill>
            <a:srgbClr val="FF5800"/>
          </a:solidFill>
        </a:ln>
      </dgm:spPr>
      <dgm:t>
        <a:bodyPr/>
        <a:lstStyle/>
        <a:p>
          <a:r>
            <a:rPr lang="fr-FR" sz="1600"/>
            <a:t>Le besoin de compétence?</a:t>
          </a:r>
        </a:p>
      </dgm:t>
    </dgm:pt>
    <dgm:pt modelId="{FD825CC1-64EC-4938-ABF6-71298242094F}" type="sibTrans" cxnId="{854868FA-D055-4796-829F-A20F7751EDF0}">
      <dgm:prSet/>
      <dgm:spPr>
        <a:solidFill>
          <a:srgbClr val="FF5800"/>
        </a:solidFill>
        <a:ln>
          <a:solidFill>
            <a:srgbClr val="FF5800"/>
          </a:solidFill>
        </a:ln>
      </dgm:spPr>
      <dgm:t>
        <a:bodyPr/>
        <a:lstStyle/>
        <a:p>
          <a:endParaRPr lang="fr-FR" sz="2000"/>
        </a:p>
      </dgm:t>
    </dgm:pt>
    <dgm:pt modelId="{C3360BAE-BE39-4528-A501-CE1D19765342}" type="parTrans" cxnId="{854868FA-D055-4796-829F-A20F7751EDF0}">
      <dgm:prSet/>
      <dgm:spPr/>
      <dgm:t>
        <a:bodyPr/>
        <a:lstStyle/>
        <a:p>
          <a:endParaRPr lang="fr-FR" sz="2000"/>
        </a:p>
      </dgm:t>
    </dgm:pt>
    <dgm:pt modelId="{FEBC66B6-5F75-4C2A-88E5-3CE163C042FD}">
      <dgm:prSet phldrT="[Texte]" custT="1"/>
      <dgm:spPr>
        <a:solidFill>
          <a:srgbClr val="FF5800"/>
        </a:solidFill>
        <a:ln>
          <a:solidFill>
            <a:srgbClr val="FF5800"/>
          </a:solidFill>
        </a:ln>
      </dgm:spPr>
      <dgm:t>
        <a:bodyPr/>
        <a:lstStyle/>
        <a:p>
          <a:r>
            <a:rPr lang="fr-FR" sz="1600" dirty="0"/>
            <a:t>Le contexte de votre entreprise? </a:t>
          </a:r>
        </a:p>
      </dgm:t>
    </dgm:pt>
    <dgm:pt modelId="{8575D647-7F61-4C23-A8CC-6E8DD039268C}" type="sibTrans" cxnId="{655C96CC-B5BF-4F15-81E0-BB73DA409605}">
      <dgm:prSet/>
      <dgm:spPr>
        <a:solidFill>
          <a:srgbClr val="FF5800"/>
        </a:solidFill>
      </dgm:spPr>
      <dgm:t>
        <a:bodyPr/>
        <a:lstStyle/>
        <a:p>
          <a:endParaRPr lang="fr-FR" sz="2000"/>
        </a:p>
      </dgm:t>
    </dgm:pt>
    <dgm:pt modelId="{9B2A5ACC-15BD-4C80-8B78-8B3CCBB68801}" type="parTrans" cxnId="{655C96CC-B5BF-4F15-81E0-BB73DA409605}">
      <dgm:prSet/>
      <dgm:spPr/>
      <dgm:t>
        <a:bodyPr/>
        <a:lstStyle/>
        <a:p>
          <a:endParaRPr lang="fr-FR" sz="2000"/>
        </a:p>
      </dgm:t>
    </dgm:pt>
    <dgm:pt modelId="{131601A8-8DBD-40EB-813A-AE4DC138B7E9}">
      <dgm:prSet custT="1"/>
      <dgm:spPr>
        <a:ln>
          <a:solidFill>
            <a:srgbClr val="008080"/>
          </a:solidFill>
        </a:ln>
      </dgm:spPr>
      <dgm:t>
        <a:bodyPr/>
        <a:lstStyle/>
        <a:p>
          <a:r>
            <a:rPr lang="fr-FR" sz="1400"/>
            <a:t>Situation de l’entreprise</a:t>
          </a:r>
        </a:p>
      </dgm:t>
    </dgm:pt>
    <dgm:pt modelId="{E8095EB7-3B70-4393-8D93-D7E1616053DA}" type="parTrans" cxnId="{2692E89E-05AC-4EF0-B03D-8EFFAD0F9760}">
      <dgm:prSet/>
      <dgm:spPr/>
      <dgm:t>
        <a:bodyPr/>
        <a:lstStyle/>
        <a:p>
          <a:endParaRPr lang="fr-FR" sz="2000"/>
        </a:p>
      </dgm:t>
    </dgm:pt>
    <dgm:pt modelId="{A035ED0E-B1A1-4CA2-A03F-AB08B0DBF202}" type="sibTrans" cxnId="{2692E89E-05AC-4EF0-B03D-8EFFAD0F9760}">
      <dgm:prSet/>
      <dgm:spPr/>
      <dgm:t>
        <a:bodyPr/>
        <a:lstStyle/>
        <a:p>
          <a:endParaRPr lang="fr-FR" sz="2000"/>
        </a:p>
      </dgm:t>
    </dgm:pt>
    <dgm:pt modelId="{ABEF473E-A1CE-4EFB-9108-FC70BBAE57AC}">
      <dgm:prSet phldrT="[Texte]" custT="1"/>
      <dgm:spPr>
        <a:solidFill>
          <a:srgbClr val="FF5800"/>
        </a:solidFill>
        <a:ln>
          <a:solidFill>
            <a:srgbClr val="FF5800"/>
          </a:solidFill>
        </a:ln>
      </dgm:spPr>
      <dgm:t>
        <a:bodyPr/>
        <a:lstStyle/>
        <a:p>
          <a:r>
            <a:rPr lang="fr-FR" sz="1600"/>
            <a:t>Finalisation du projet</a:t>
          </a:r>
        </a:p>
      </dgm:t>
    </dgm:pt>
    <dgm:pt modelId="{1BA93B0E-94BA-4CE0-B2B2-6E6B882AA6E2}" type="sibTrans" cxnId="{C652671B-5364-472E-B3D2-15267A663CE6}">
      <dgm:prSet/>
      <dgm:spPr/>
      <dgm:t>
        <a:bodyPr/>
        <a:lstStyle/>
        <a:p>
          <a:endParaRPr lang="fr-FR" sz="2000"/>
        </a:p>
      </dgm:t>
    </dgm:pt>
    <dgm:pt modelId="{E39678C0-169B-4C75-A748-F325FDF9BA60}" type="parTrans" cxnId="{C652671B-5364-472E-B3D2-15267A663CE6}">
      <dgm:prSet/>
      <dgm:spPr/>
      <dgm:t>
        <a:bodyPr/>
        <a:lstStyle/>
        <a:p>
          <a:endParaRPr lang="fr-FR" sz="2000"/>
        </a:p>
      </dgm:t>
    </dgm:pt>
    <dgm:pt modelId="{079526C5-FFD1-4567-A6D2-B921232C16BA}">
      <dgm:prSet phldrT="[Texte]" custT="1"/>
      <dgm:spPr>
        <a:solidFill>
          <a:srgbClr val="FF5800"/>
        </a:solidFill>
        <a:ln>
          <a:solidFill>
            <a:srgbClr val="FF5800"/>
          </a:solidFill>
        </a:ln>
      </dgm:spPr>
      <dgm:t>
        <a:bodyPr/>
        <a:lstStyle/>
        <a:p>
          <a:r>
            <a:rPr lang="fr-FR" sz="1600"/>
            <a:t>Le projet peut-il être financé ? </a:t>
          </a:r>
        </a:p>
      </dgm:t>
    </dgm:pt>
    <dgm:pt modelId="{3938AF3C-EA43-4AEC-839D-A3CDF08AE6DC}" type="parTrans" cxnId="{ED87E107-2B0D-4830-9BB3-D6BD94A38815}">
      <dgm:prSet/>
      <dgm:spPr/>
      <dgm:t>
        <a:bodyPr/>
        <a:lstStyle/>
        <a:p>
          <a:endParaRPr lang="fr-FR" sz="2000"/>
        </a:p>
      </dgm:t>
    </dgm:pt>
    <dgm:pt modelId="{7E16CCA5-763D-44D4-9AC6-F3C1361CD16E}" type="sibTrans" cxnId="{ED87E107-2B0D-4830-9BB3-D6BD94A38815}">
      <dgm:prSet/>
      <dgm:spPr>
        <a:solidFill>
          <a:srgbClr val="FF5800"/>
        </a:solidFill>
        <a:ln>
          <a:solidFill>
            <a:srgbClr val="FF5800"/>
          </a:solidFill>
        </a:ln>
      </dgm:spPr>
      <dgm:t>
        <a:bodyPr/>
        <a:lstStyle/>
        <a:p>
          <a:endParaRPr lang="fr-FR" sz="2000"/>
        </a:p>
      </dgm:t>
    </dgm:pt>
    <dgm:pt modelId="{337A53EE-7592-44ED-B07D-8D69C0FD67D5}">
      <dgm:prSet phldrT="[Texte]" custT="1"/>
      <dgm:spPr>
        <a:ln>
          <a:solidFill>
            <a:srgbClr val="008080"/>
          </a:solidFill>
        </a:ln>
      </dgm:spPr>
      <dgm:t>
        <a:bodyPr/>
        <a:lstStyle/>
        <a:p>
          <a:r>
            <a:rPr lang="fr-FR" sz="1400"/>
            <a:t>Afdas Zoom</a:t>
          </a:r>
        </a:p>
      </dgm:t>
    </dgm:pt>
    <dgm:pt modelId="{9A98CAEF-EF6D-44BF-A48F-2E57DC58ECD7}" type="parTrans" cxnId="{4DC86265-1003-425D-8372-DFBEA0C015D2}">
      <dgm:prSet/>
      <dgm:spPr/>
      <dgm:t>
        <a:bodyPr/>
        <a:lstStyle/>
        <a:p>
          <a:endParaRPr lang="fr-FR" sz="2000"/>
        </a:p>
      </dgm:t>
    </dgm:pt>
    <dgm:pt modelId="{5332D552-B59B-42C5-9867-BD2B70513666}" type="sibTrans" cxnId="{4DC86265-1003-425D-8372-DFBEA0C015D2}">
      <dgm:prSet/>
      <dgm:spPr/>
      <dgm:t>
        <a:bodyPr/>
        <a:lstStyle/>
        <a:p>
          <a:endParaRPr lang="fr-FR" sz="2000"/>
        </a:p>
      </dgm:t>
    </dgm:pt>
    <dgm:pt modelId="{B0A3492D-75C0-491C-AF53-3704D6CF50DF}">
      <dgm:prSet phldrT="[Texte]" custT="1"/>
      <dgm:spPr>
        <a:ln>
          <a:solidFill>
            <a:srgbClr val="008080"/>
          </a:solidFill>
        </a:ln>
      </dgm:spPr>
      <dgm:t>
        <a:bodyPr/>
        <a:lstStyle/>
        <a:p>
          <a:r>
            <a:rPr lang="fr-FR" sz="1400"/>
            <a:t>Afdas </a:t>
          </a:r>
          <a:r>
            <a:rPr lang="fr-FR" sz="1400" err="1"/>
            <a:t>Connect</a:t>
          </a:r>
          <a:endParaRPr lang="fr-FR" sz="1400"/>
        </a:p>
      </dgm:t>
    </dgm:pt>
    <dgm:pt modelId="{5299D507-F4C9-494C-BB5F-4310A4DF3090}" type="parTrans" cxnId="{5050C573-0BE2-45E8-8496-68B1DD292D6F}">
      <dgm:prSet/>
      <dgm:spPr/>
      <dgm:t>
        <a:bodyPr/>
        <a:lstStyle/>
        <a:p>
          <a:endParaRPr lang="fr-FR" sz="2000"/>
        </a:p>
      </dgm:t>
    </dgm:pt>
    <dgm:pt modelId="{3C20B821-59D0-4978-9453-D87B050760E0}" type="sibTrans" cxnId="{5050C573-0BE2-45E8-8496-68B1DD292D6F}">
      <dgm:prSet/>
      <dgm:spPr/>
      <dgm:t>
        <a:bodyPr/>
        <a:lstStyle/>
        <a:p>
          <a:endParaRPr lang="fr-FR" sz="2000"/>
        </a:p>
      </dgm:t>
    </dgm:pt>
    <dgm:pt modelId="{70AC3869-44A6-4892-9F82-7D75DE379A31}">
      <dgm:prSet phldrT="[Texte]" custT="1"/>
      <dgm:spPr>
        <a:ln>
          <a:solidFill>
            <a:srgbClr val="008080"/>
          </a:solidFill>
        </a:ln>
      </dgm:spPr>
      <dgm:t>
        <a:bodyPr/>
        <a:lstStyle/>
        <a:p>
          <a:r>
            <a:rPr lang="fr-FR" sz="1400"/>
            <a:t>Niveau de qualification</a:t>
          </a:r>
        </a:p>
      </dgm:t>
    </dgm:pt>
    <dgm:pt modelId="{FEFA4CA8-1A16-4EA6-9ACF-406D7DB20EDE}" type="sibTrans" cxnId="{D07C85B5-193B-4F7A-870A-1EE54623DCB3}">
      <dgm:prSet/>
      <dgm:spPr/>
      <dgm:t>
        <a:bodyPr/>
        <a:lstStyle/>
        <a:p>
          <a:endParaRPr lang="fr-FR" sz="2000"/>
        </a:p>
      </dgm:t>
    </dgm:pt>
    <dgm:pt modelId="{AEA8683F-1A51-45A3-B0A9-2DEEC9346142}" type="parTrans" cxnId="{D07C85B5-193B-4F7A-870A-1EE54623DCB3}">
      <dgm:prSet/>
      <dgm:spPr/>
      <dgm:t>
        <a:bodyPr/>
        <a:lstStyle/>
        <a:p>
          <a:endParaRPr lang="fr-FR" sz="2000"/>
        </a:p>
      </dgm:t>
    </dgm:pt>
    <dgm:pt modelId="{AC799B35-B031-4483-991B-C96619A11E58}">
      <dgm:prSet custT="1"/>
      <dgm:spPr>
        <a:ln>
          <a:solidFill>
            <a:srgbClr val="008080"/>
          </a:solidFill>
        </a:ln>
      </dgm:spPr>
      <dgm:t>
        <a:bodyPr/>
        <a:lstStyle/>
        <a:p>
          <a:r>
            <a:rPr lang="fr-FR" sz="1400" dirty="0"/>
            <a:t>Entreprise de plus de 50 salariés</a:t>
          </a:r>
        </a:p>
      </dgm:t>
    </dgm:pt>
    <dgm:pt modelId="{514E21FA-5E10-4503-9799-1937A758CF11}" type="parTrans" cxnId="{308FAB3E-4602-438B-8A46-EB88B0646D13}">
      <dgm:prSet/>
      <dgm:spPr/>
      <dgm:t>
        <a:bodyPr/>
        <a:lstStyle/>
        <a:p>
          <a:endParaRPr lang="fr-FR" sz="2000"/>
        </a:p>
      </dgm:t>
    </dgm:pt>
    <dgm:pt modelId="{4AE98EAB-283C-4890-9C5B-8B9D43659DD1}" type="sibTrans" cxnId="{308FAB3E-4602-438B-8A46-EB88B0646D13}">
      <dgm:prSet/>
      <dgm:spPr/>
      <dgm:t>
        <a:bodyPr/>
        <a:lstStyle/>
        <a:p>
          <a:endParaRPr lang="fr-FR" sz="2000"/>
        </a:p>
      </dgm:t>
    </dgm:pt>
    <dgm:pt modelId="{0C9AD036-6CAD-46D4-A307-27A91857AD94}">
      <dgm:prSet phldrT="[Texte]" custT="1"/>
      <dgm:spPr>
        <a:ln>
          <a:solidFill>
            <a:srgbClr val="008080"/>
          </a:solidFill>
        </a:ln>
      </dgm:spPr>
      <dgm:t>
        <a:bodyPr/>
        <a:lstStyle/>
        <a:p>
          <a:endParaRPr lang="fr-FR" sz="700"/>
        </a:p>
      </dgm:t>
    </dgm:pt>
    <dgm:pt modelId="{4AB32C2D-529A-4FD6-9CFF-78A5F1A8F66E}" type="parTrans" cxnId="{B792BEAE-E437-43B9-AF02-1C24D5972D85}">
      <dgm:prSet/>
      <dgm:spPr/>
      <dgm:t>
        <a:bodyPr/>
        <a:lstStyle/>
        <a:p>
          <a:endParaRPr lang="fr-FR" sz="2000"/>
        </a:p>
      </dgm:t>
    </dgm:pt>
    <dgm:pt modelId="{BE7BCC8E-1520-4CA9-9702-62A983E86723}" type="sibTrans" cxnId="{B792BEAE-E437-43B9-AF02-1C24D5972D85}">
      <dgm:prSet/>
      <dgm:spPr/>
      <dgm:t>
        <a:bodyPr/>
        <a:lstStyle/>
        <a:p>
          <a:endParaRPr lang="fr-FR" sz="2000"/>
        </a:p>
      </dgm:t>
    </dgm:pt>
    <dgm:pt modelId="{5B2E60FF-4CF3-4321-B322-38FC0B0FEF44}">
      <dgm:prSet phldrT="[Texte]" custT="1"/>
      <dgm:spPr>
        <a:ln>
          <a:solidFill>
            <a:srgbClr val="008080"/>
          </a:solidFill>
        </a:ln>
      </dgm:spPr>
      <dgm:t>
        <a:bodyPr/>
        <a:lstStyle/>
        <a:p>
          <a:endParaRPr lang="fr-FR" sz="700"/>
        </a:p>
      </dgm:t>
    </dgm:pt>
    <dgm:pt modelId="{960A39F6-36CD-4BE1-BAA1-376223C80A2A}" type="parTrans" cxnId="{170DC9B8-D5D5-4772-ABDA-BF55C369C2D0}">
      <dgm:prSet/>
      <dgm:spPr/>
      <dgm:t>
        <a:bodyPr/>
        <a:lstStyle/>
        <a:p>
          <a:endParaRPr lang="fr-FR" sz="2000"/>
        </a:p>
      </dgm:t>
    </dgm:pt>
    <dgm:pt modelId="{CEB376E9-81A2-4481-8CB1-12770622ECA7}" type="sibTrans" cxnId="{170DC9B8-D5D5-4772-ABDA-BF55C369C2D0}">
      <dgm:prSet/>
      <dgm:spPr/>
      <dgm:t>
        <a:bodyPr/>
        <a:lstStyle/>
        <a:p>
          <a:endParaRPr lang="fr-FR" sz="2000"/>
        </a:p>
      </dgm:t>
    </dgm:pt>
    <dgm:pt modelId="{9B5C1698-CA15-4C06-9B9B-FD0E5BC48051}" type="pres">
      <dgm:prSet presAssocID="{052F5A2F-92E0-4171-A1F3-51CF0B77DD53}" presName="Name0" presStyleCnt="0">
        <dgm:presLayoutVars>
          <dgm:dir/>
          <dgm:animLvl val="lvl"/>
          <dgm:resizeHandles val="exact"/>
        </dgm:presLayoutVars>
      </dgm:prSet>
      <dgm:spPr/>
    </dgm:pt>
    <dgm:pt modelId="{B1EBD8F7-159E-47E5-98C4-A74209D6E2EA}" type="pres">
      <dgm:prSet presAssocID="{052F5A2F-92E0-4171-A1F3-51CF0B77DD53}" presName="tSp" presStyleCnt="0"/>
      <dgm:spPr/>
    </dgm:pt>
    <dgm:pt modelId="{E1DA77C6-94F2-4895-A8DD-33EE8A2D78B6}" type="pres">
      <dgm:prSet presAssocID="{052F5A2F-92E0-4171-A1F3-51CF0B77DD53}" presName="bSp" presStyleCnt="0"/>
      <dgm:spPr/>
    </dgm:pt>
    <dgm:pt modelId="{435824E4-0A35-41F2-81FF-7BAFD57B32CA}" type="pres">
      <dgm:prSet presAssocID="{052F5A2F-92E0-4171-A1F3-51CF0B77DD53}" presName="process" presStyleCnt="0"/>
      <dgm:spPr/>
    </dgm:pt>
    <dgm:pt modelId="{37E13F9E-2E97-4EF1-9916-8DC3E8EE0281}" type="pres">
      <dgm:prSet presAssocID="{FEBC66B6-5F75-4C2A-88E5-3CE163C042FD}" presName="composite1" presStyleCnt="0"/>
      <dgm:spPr/>
    </dgm:pt>
    <dgm:pt modelId="{318C597B-A842-4E64-BF9D-7CA9F0DDE75D}" type="pres">
      <dgm:prSet presAssocID="{FEBC66B6-5F75-4C2A-88E5-3CE163C042FD}" presName="dummyNode1" presStyleLbl="node1" presStyleIdx="0" presStyleCnt="5"/>
      <dgm:spPr/>
    </dgm:pt>
    <dgm:pt modelId="{F53EB26C-323E-4037-95D2-1FDDBD113735}" type="pres">
      <dgm:prSet presAssocID="{FEBC66B6-5F75-4C2A-88E5-3CE163C042FD}" presName="childNode1" presStyleLbl="bgAcc1" presStyleIdx="0" presStyleCnt="5" custScaleX="116859">
        <dgm:presLayoutVars>
          <dgm:bulletEnabled val="1"/>
        </dgm:presLayoutVars>
      </dgm:prSet>
      <dgm:spPr/>
    </dgm:pt>
    <dgm:pt modelId="{3373C4EB-DF30-4E3B-874A-8A398AD059E4}" type="pres">
      <dgm:prSet presAssocID="{FEBC66B6-5F75-4C2A-88E5-3CE163C042FD}" presName="childNode1tx" presStyleLbl="bgAcc1" presStyleIdx="0" presStyleCnt="5">
        <dgm:presLayoutVars>
          <dgm:bulletEnabled val="1"/>
        </dgm:presLayoutVars>
      </dgm:prSet>
      <dgm:spPr/>
    </dgm:pt>
    <dgm:pt modelId="{5569EC70-2DA8-4FE7-8330-E255E3E5EEBF}" type="pres">
      <dgm:prSet presAssocID="{FEBC66B6-5F75-4C2A-88E5-3CE163C042FD}" presName="parentNode1" presStyleLbl="node1" presStyleIdx="0" presStyleCnt="5">
        <dgm:presLayoutVars>
          <dgm:chMax val="1"/>
          <dgm:bulletEnabled val="1"/>
        </dgm:presLayoutVars>
      </dgm:prSet>
      <dgm:spPr/>
    </dgm:pt>
    <dgm:pt modelId="{05F3F2B8-B4B9-40B0-96D8-12E42E6C6E1B}" type="pres">
      <dgm:prSet presAssocID="{FEBC66B6-5F75-4C2A-88E5-3CE163C042FD}" presName="connSite1" presStyleCnt="0"/>
      <dgm:spPr/>
    </dgm:pt>
    <dgm:pt modelId="{6F945F5A-3779-4E09-B640-39AC9A1A4920}" type="pres">
      <dgm:prSet presAssocID="{8575D647-7F61-4C23-A8CC-6E8DD039268C}" presName="Name9" presStyleLbl="sibTrans2D1" presStyleIdx="0" presStyleCnt="4" custAng="21194631"/>
      <dgm:spPr/>
    </dgm:pt>
    <dgm:pt modelId="{DDF78F54-03AE-477D-A4F0-C32261A4D6B0}" type="pres">
      <dgm:prSet presAssocID="{EC0DCE31-ACC1-4EEA-8E4F-B07DF33431F6}" presName="composite2" presStyleCnt="0"/>
      <dgm:spPr/>
    </dgm:pt>
    <dgm:pt modelId="{471ED12A-105C-42F9-A568-96A87A23A5AD}" type="pres">
      <dgm:prSet presAssocID="{EC0DCE31-ACC1-4EEA-8E4F-B07DF33431F6}" presName="dummyNode2" presStyleLbl="node1" presStyleIdx="0" presStyleCnt="5"/>
      <dgm:spPr/>
    </dgm:pt>
    <dgm:pt modelId="{55CE164A-5401-4077-A2C9-346E3709D1D5}" type="pres">
      <dgm:prSet presAssocID="{EC0DCE31-ACC1-4EEA-8E4F-B07DF33431F6}" presName="childNode2" presStyleLbl="bgAcc1" presStyleIdx="1" presStyleCnt="5">
        <dgm:presLayoutVars>
          <dgm:bulletEnabled val="1"/>
        </dgm:presLayoutVars>
      </dgm:prSet>
      <dgm:spPr/>
    </dgm:pt>
    <dgm:pt modelId="{B93ADBF0-DC07-430F-9833-2F9CFFABE5CB}" type="pres">
      <dgm:prSet presAssocID="{EC0DCE31-ACC1-4EEA-8E4F-B07DF33431F6}" presName="childNode2tx" presStyleLbl="bgAcc1" presStyleIdx="1" presStyleCnt="5">
        <dgm:presLayoutVars>
          <dgm:bulletEnabled val="1"/>
        </dgm:presLayoutVars>
      </dgm:prSet>
      <dgm:spPr/>
    </dgm:pt>
    <dgm:pt modelId="{49E3EA97-590E-434B-BEAE-F729EE019B84}" type="pres">
      <dgm:prSet presAssocID="{EC0DCE31-ACC1-4EEA-8E4F-B07DF33431F6}" presName="parentNode2" presStyleLbl="node1" presStyleIdx="1" presStyleCnt="5">
        <dgm:presLayoutVars>
          <dgm:chMax val="0"/>
          <dgm:bulletEnabled val="1"/>
        </dgm:presLayoutVars>
      </dgm:prSet>
      <dgm:spPr/>
    </dgm:pt>
    <dgm:pt modelId="{2EBDC26F-FA9B-438A-9370-C13D162366C5}" type="pres">
      <dgm:prSet presAssocID="{EC0DCE31-ACC1-4EEA-8E4F-B07DF33431F6}" presName="connSite2" presStyleCnt="0"/>
      <dgm:spPr/>
    </dgm:pt>
    <dgm:pt modelId="{17C339CA-6381-4FA5-A630-C101D4F04FA3}" type="pres">
      <dgm:prSet presAssocID="{E5D9711B-B199-417E-8705-3773005F8AAE}" presName="Name18" presStyleLbl="sibTrans2D1" presStyleIdx="1" presStyleCnt="4" custAng="194880"/>
      <dgm:spPr/>
    </dgm:pt>
    <dgm:pt modelId="{306CE269-8B4D-4564-8A8B-CE0FE12DC1F6}" type="pres">
      <dgm:prSet presAssocID="{AD2837AF-E8EB-4194-BF5C-253420D832C5}" presName="composite1" presStyleCnt="0"/>
      <dgm:spPr/>
    </dgm:pt>
    <dgm:pt modelId="{1ABBE85D-9ED9-4847-836C-B5207457F1B3}" type="pres">
      <dgm:prSet presAssocID="{AD2837AF-E8EB-4194-BF5C-253420D832C5}" presName="dummyNode1" presStyleLbl="node1" presStyleIdx="1" presStyleCnt="5"/>
      <dgm:spPr/>
    </dgm:pt>
    <dgm:pt modelId="{B4E3B777-84DB-42F0-8632-A98EFA771241}" type="pres">
      <dgm:prSet presAssocID="{AD2837AF-E8EB-4194-BF5C-253420D832C5}" presName="childNode1" presStyleLbl="bgAcc1" presStyleIdx="2" presStyleCnt="5">
        <dgm:presLayoutVars>
          <dgm:bulletEnabled val="1"/>
        </dgm:presLayoutVars>
      </dgm:prSet>
      <dgm:spPr/>
    </dgm:pt>
    <dgm:pt modelId="{5DBC1875-EC4F-4234-81B1-E890F54FF255}" type="pres">
      <dgm:prSet presAssocID="{AD2837AF-E8EB-4194-BF5C-253420D832C5}" presName="childNode1tx" presStyleLbl="bgAcc1" presStyleIdx="2" presStyleCnt="5">
        <dgm:presLayoutVars>
          <dgm:bulletEnabled val="1"/>
        </dgm:presLayoutVars>
      </dgm:prSet>
      <dgm:spPr/>
    </dgm:pt>
    <dgm:pt modelId="{0325E9FB-9AE2-4951-890E-49F877E48961}" type="pres">
      <dgm:prSet presAssocID="{AD2837AF-E8EB-4194-BF5C-253420D832C5}" presName="parentNode1" presStyleLbl="node1" presStyleIdx="2" presStyleCnt="5">
        <dgm:presLayoutVars>
          <dgm:chMax val="1"/>
          <dgm:bulletEnabled val="1"/>
        </dgm:presLayoutVars>
      </dgm:prSet>
      <dgm:spPr/>
    </dgm:pt>
    <dgm:pt modelId="{85DC7D1A-8E8B-4B11-95DD-3DECB43CD971}" type="pres">
      <dgm:prSet presAssocID="{AD2837AF-E8EB-4194-BF5C-253420D832C5}" presName="connSite1" presStyleCnt="0"/>
      <dgm:spPr/>
    </dgm:pt>
    <dgm:pt modelId="{4EBA8BF0-BFDA-4564-A1E7-DC5FF8D1B3D2}" type="pres">
      <dgm:prSet presAssocID="{FD825CC1-64EC-4938-ABF6-71298242094F}" presName="Name9" presStyleLbl="sibTrans2D1" presStyleIdx="2" presStyleCnt="4" custAng="21194631"/>
      <dgm:spPr/>
    </dgm:pt>
    <dgm:pt modelId="{41A38987-9CEB-40E2-B7D4-3AEE854D4D40}" type="pres">
      <dgm:prSet presAssocID="{079526C5-FFD1-4567-A6D2-B921232C16BA}" presName="composite2" presStyleCnt="0"/>
      <dgm:spPr/>
    </dgm:pt>
    <dgm:pt modelId="{2BA0FC1D-FB45-4ABD-9852-FB45003AEF9E}" type="pres">
      <dgm:prSet presAssocID="{079526C5-FFD1-4567-A6D2-B921232C16BA}" presName="dummyNode2" presStyleLbl="node1" presStyleIdx="2" presStyleCnt="5"/>
      <dgm:spPr/>
    </dgm:pt>
    <dgm:pt modelId="{900DACFE-DC3C-4090-8920-E082C3A7357E}" type="pres">
      <dgm:prSet presAssocID="{079526C5-FFD1-4567-A6D2-B921232C16BA}" presName="childNode2" presStyleLbl="bgAcc1" presStyleIdx="3" presStyleCnt="5">
        <dgm:presLayoutVars>
          <dgm:bulletEnabled val="1"/>
        </dgm:presLayoutVars>
      </dgm:prSet>
      <dgm:spPr/>
    </dgm:pt>
    <dgm:pt modelId="{3BA3B6B3-8378-457B-85DA-78A2209F5F2C}" type="pres">
      <dgm:prSet presAssocID="{079526C5-FFD1-4567-A6D2-B921232C16BA}" presName="childNode2tx" presStyleLbl="bgAcc1" presStyleIdx="3" presStyleCnt="5">
        <dgm:presLayoutVars>
          <dgm:bulletEnabled val="1"/>
        </dgm:presLayoutVars>
      </dgm:prSet>
      <dgm:spPr/>
    </dgm:pt>
    <dgm:pt modelId="{7CA34848-152C-4BFA-938C-F98427CFB321}" type="pres">
      <dgm:prSet presAssocID="{079526C5-FFD1-4567-A6D2-B921232C16BA}" presName="parentNode2" presStyleLbl="node1" presStyleIdx="3" presStyleCnt="5">
        <dgm:presLayoutVars>
          <dgm:chMax val="0"/>
          <dgm:bulletEnabled val="1"/>
        </dgm:presLayoutVars>
      </dgm:prSet>
      <dgm:spPr/>
    </dgm:pt>
    <dgm:pt modelId="{4DE43D48-07C2-4DA6-AD89-9C929AC0513D}" type="pres">
      <dgm:prSet presAssocID="{079526C5-FFD1-4567-A6D2-B921232C16BA}" presName="connSite2" presStyleCnt="0"/>
      <dgm:spPr/>
    </dgm:pt>
    <dgm:pt modelId="{7CE5136D-84E1-465E-8689-9A9649F022DB}" type="pres">
      <dgm:prSet presAssocID="{7E16CCA5-763D-44D4-9AC6-F3C1361CD16E}" presName="Name18" presStyleLbl="sibTrans2D1" presStyleIdx="3" presStyleCnt="4" custAng="194880"/>
      <dgm:spPr/>
    </dgm:pt>
    <dgm:pt modelId="{F06E7BA5-DD73-43E2-999F-4E58C6C7BD45}" type="pres">
      <dgm:prSet presAssocID="{ABEF473E-A1CE-4EFB-9108-FC70BBAE57AC}" presName="composite1" presStyleCnt="0"/>
      <dgm:spPr/>
    </dgm:pt>
    <dgm:pt modelId="{835A15EB-CA55-420E-A57A-B8FAFD148E84}" type="pres">
      <dgm:prSet presAssocID="{ABEF473E-A1CE-4EFB-9108-FC70BBAE57AC}" presName="dummyNode1" presStyleLbl="node1" presStyleIdx="3" presStyleCnt="5"/>
      <dgm:spPr/>
    </dgm:pt>
    <dgm:pt modelId="{4C3B1121-5591-49AD-8AF0-E8D61DC87BF8}" type="pres">
      <dgm:prSet presAssocID="{ABEF473E-A1CE-4EFB-9108-FC70BBAE57AC}" presName="childNode1" presStyleLbl="bgAcc1" presStyleIdx="4" presStyleCnt="5">
        <dgm:presLayoutVars>
          <dgm:bulletEnabled val="1"/>
        </dgm:presLayoutVars>
      </dgm:prSet>
      <dgm:spPr/>
    </dgm:pt>
    <dgm:pt modelId="{8B1B5102-540A-4689-B2AB-A1B50C6A56A0}" type="pres">
      <dgm:prSet presAssocID="{ABEF473E-A1CE-4EFB-9108-FC70BBAE57AC}" presName="childNode1tx" presStyleLbl="bgAcc1" presStyleIdx="4" presStyleCnt="5">
        <dgm:presLayoutVars>
          <dgm:bulletEnabled val="1"/>
        </dgm:presLayoutVars>
      </dgm:prSet>
      <dgm:spPr/>
    </dgm:pt>
    <dgm:pt modelId="{74BE23BF-F42F-4F47-BF2E-6D785414AA8C}" type="pres">
      <dgm:prSet presAssocID="{ABEF473E-A1CE-4EFB-9108-FC70BBAE57AC}" presName="parentNode1" presStyleLbl="node1" presStyleIdx="4" presStyleCnt="5">
        <dgm:presLayoutVars>
          <dgm:chMax val="1"/>
          <dgm:bulletEnabled val="1"/>
        </dgm:presLayoutVars>
      </dgm:prSet>
      <dgm:spPr/>
    </dgm:pt>
    <dgm:pt modelId="{46F43BAF-A202-4FF5-A2A8-4653C1AD0973}" type="pres">
      <dgm:prSet presAssocID="{ABEF473E-A1CE-4EFB-9108-FC70BBAE57AC}" presName="connSite1" presStyleCnt="0"/>
      <dgm:spPr/>
    </dgm:pt>
  </dgm:ptLst>
  <dgm:cxnLst>
    <dgm:cxn modelId="{1D8ED401-8D5B-49EC-AC01-C0055294207B}" type="presOf" srcId="{0C9AD036-6CAD-46D4-A307-27A91857AD94}" destId="{B93ADBF0-DC07-430F-9833-2F9CFFABE5CB}" srcOrd="1" destOrd="1" presId="urn:microsoft.com/office/officeart/2005/8/layout/hProcess4"/>
    <dgm:cxn modelId="{9DCA4C06-F62A-4B24-85DB-9938DA3DD1EA}" type="presOf" srcId="{5B2E60FF-4CF3-4321-B322-38FC0B0FEF44}" destId="{B4E3B777-84DB-42F0-8632-A98EFA771241}" srcOrd="0" destOrd="1" presId="urn:microsoft.com/office/officeart/2005/8/layout/hProcess4"/>
    <dgm:cxn modelId="{ED87E107-2B0D-4830-9BB3-D6BD94A38815}" srcId="{052F5A2F-92E0-4171-A1F3-51CF0B77DD53}" destId="{079526C5-FFD1-4567-A6D2-B921232C16BA}" srcOrd="3" destOrd="0" parTransId="{3938AF3C-EA43-4AEC-839D-A3CDF08AE6DC}" sibTransId="{7E16CCA5-763D-44D4-9AC6-F3C1361CD16E}"/>
    <dgm:cxn modelId="{6A0D9F12-9071-4E91-A91D-81D13215BEAB}" type="presOf" srcId="{8575D647-7F61-4C23-A8CC-6E8DD039268C}" destId="{6F945F5A-3779-4E09-B640-39AC9A1A4920}" srcOrd="0" destOrd="0" presId="urn:microsoft.com/office/officeart/2005/8/layout/hProcess4"/>
    <dgm:cxn modelId="{63FC3114-5B86-44E0-BE6F-46713A60A964}" srcId="{052F5A2F-92E0-4171-A1F3-51CF0B77DD53}" destId="{EC0DCE31-ACC1-4EEA-8E4F-B07DF33431F6}" srcOrd="1" destOrd="0" parTransId="{CB34F65B-B015-4CA8-A75B-9C6C074A044C}" sibTransId="{E5D9711B-B199-417E-8705-3773005F8AAE}"/>
    <dgm:cxn modelId="{C652671B-5364-472E-B3D2-15267A663CE6}" srcId="{052F5A2F-92E0-4171-A1F3-51CF0B77DD53}" destId="{ABEF473E-A1CE-4EFB-9108-FC70BBAE57AC}" srcOrd="4" destOrd="0" parTransId="{E39678C0-169B-4C75-A748-F325FDF9BA60}" sibTransId="{1BA93B0E-94BA-4CE0-B2B2-6E6B882AA6E2}"/>
    <dgm:cxn modelId="{9EE6D82B-EF24-47B3-94EB-36D9C42A6640}" type="presOf" srcId="{FEBC66B6-5F75-4C2A-88E5-3CE163C042FD}" destId="{5569EC70-2DA8-4FE7-8330-E255E3E5EEBF}" srcOrd="0" destOrd="0" presId="urn:microsoft.com/office/officeart/2005/8/layout/hProcess4"/>
    <dgm:cxn modelId="{1A7F0A36-2604-4260-9F51-0C451A434AE9}" type="presOf" srcId="{131601A8-8DBD-40EB-813A-AE4DC138B7E9}" destId="{F53EB26C-323E-4037-95D2-1FDDBD113735}" srcOrd="0" destOrd="1" presId="urn:microsoft.com/office/officeart/2005/8/layout/hProcess4"/>
    <dgm:cxn modelId="{518BD639-B6A0-4C02-9086-51FC298EFD30}" type="presOf" srcId="{76A6A195-DA1F-4A02-8BC8-B6A4D28BB24C}" destId="{5DBC1875-EC4F-4234-81B1-E890F54FF255}" srcOrd="1" destOrd="0" presId="urn:microsoft.com/office/officeart/2005/8/layout/hProcess4"/>
    <dgm:cxn modelId="{F90D773D-DD8B-4724-8661-5D7CB79417F4}" type="presOf" srcId="{5B2E60FF-4CF3-4321-B322-38FC0B0FEF44}" destId="{5DBC1875-EC4F-4234-81B1-E890F54FF255}" srcOrd="1" destOrd="1" presId="urn:microsoft.com/office/officeart/2005/8/layout/hProcess4"/>
    <dgm:cxn modelId="{308FAB3E-4602-438B-8A46-EB88B0646D13}" srcId="{FEBC66B6-5F75-4C2A-88E5-3CE163C042FD}" destId="{AC799B35-B031-4483-991B-C96619A11E58}" srcOrd="0" destOrd="0" parTransId="{514E21FA-5E10-4503-9799-1937A758CF11}" sibTransId="{4AE98EAB-283C-4890-9C5B-8B9D43659DD1}"/>
    <dgm:cxn modelId="{4645FD5E-C62A-4C38-9E0F-1C9CC38D98A2}" type="presOf" srcId="{70AC3869-44A6-4892-9F82-7D75DE379A31}" destId="{55CE164A-5401-4077-A2C9-346E3709D1D5}" srcOrd="0" destOrd="2" presId="urn:microsoft.com/office/officeart/2005/8/layout/hProcess4"/>
    <dgm:cxn modelId="{4DC86265-1003-425D-8372-DFBEA0C015D2}" srcId="{079526C5-FFD1-4567-A6D2-B921232C16BA}" destId="{337A53EE-7592-44ED-B07D-8D69C0FD67D5}" srcOrd="0" destOrd="0" parTransId="{9A98CAEF-EF6D-44BF-A48F-2E57DC58ECD7}" sibTransId="{5332D552-B59B-42C5-9867-BD2B70513666}"/>
    <dgm:cxn modelId="{77B7FA4F-A6B4-4174-9B4E-2B00F3B0C1CE}" type="presOf" srcId="{FD825CC1-64EC-4938-ABF6-71298242094F}" destId="{4EBA8BF0-BFDA-4564-A1E7-DC5FF8D1B3D2}" srcOrd="0" destOrd="0" presId="urn:microsoft.com/office/officeart/2005/8/layout/hProcess4"/>
    <dgm:cxn modelId="{FABDCD50-2426-4174-8208-F6D9666B68DA}" type="presOf" srcId="{079526C5-FFD1-4567-A6D2-B921232C16BA}" destId="{7CA34848-152C-4BFA-938C-F98427CFB321}" srcOrd="0" destOrd="0" presId="urn:microsoft.com/office/officeart/2005/8/layout/hProcess4"/>
    <dgm:cxn modelId="{5050C573-0BE2-45E8-8496-68B1DD292D6F}" srcId="{079526C5-FFD1-4567-A6D2-B921232C16BA}" destId="{B0A3492D-75C0-491C-AF53-3704D6CF50DF}" srcOrd="1" destOrd="0" parTransId="{5299D507-F4C9-494C-BB5F-4310A4DF3090}" sibTransId="{3C20B821-59D0-4978-9453-D87B050760E0}"/>
    <dgm:cxn modelId="{2C62AB75-4332-411A-AE54-829F6892B82C}" type="presOf" srcId="{F3826FAF-6D82-4A6F-8E13-DE01403F33E9}" destId="{4C3B1121-5591-49AD-8AF0-E8D61DC87BF8}" srcOrd="0" destOrd="0" presId="urn:microsoft.com/office/officeart/2005/8/layout/hProcess4"/>
    <dgm:cxn modelId="{D7CD7B79-AF5D-428B-BF75-ED8B3F6AEF8E}" srcId="{ABEF473E-A1CE-4EFB-9108-FC70BBAE57AC}" destId="{F3826FAF-6D82-4A6F-8E13-DE01403F33E9}" srcOrd="0" destOrd="0" parTransId="{98E522CA-486F-42CD-A9D7-52B58ACFE692}" sibTransId="{BA5A431E-DD17-4A0D-909E-4E64B32B5854}"/>
    <dgm:cxn modelId="{6746147C-E99E-4A8A-A733-4337A950092F}" srcId="{AD2837AF-E8EB-4194-BF5C-253420D832C5}" destId="{76A6A195-DA1F-4A02-8BC8-B6A4D28BB24C}" srcOrd="0" destOrd="0" parTransId="{0E5452E3-E8B4-427A-A48A-D21FD602380F}" sibTransId="{CB1D520D-0FA3-4277-867E-408121A6604F}"/>
    <dgm:cxn modelId="{AC511C82-E6F7-40B9-8B34-886A1ECC004F}" type="presOf" srcId="{AC799B35-B031-4483-991B-C96619A11E58}" destId="{F53EB26C-323E-4037-95D2-1FDDBD113735}" srcOrd="0" destOrd="0" presId="urn:microsoft.com/office/officeart/2005/8/layout/hProcess4"/>
    <dgm:cxn modelId="{637F8D86-F5D3-4642-A701-7CF0AAAAA829}" type="presOf" srcId="{70AC3869-44A6-4892-9F82-7D75DE379A31}" destId="{B93ADBF0-DC07-430F-9833-2F9CFFABE5CB}" srcOrd="1" destOrd="2" presId="urn:microsoft.com/office/officeart/2005/8/layout/hProcess4"/>
    <dgm:cxn modelId="{0D388F88-A38E-47DE-A551-28E1254506B5}" type="presOf" srcId="{E5D9711B-B199-417E-8705-3773005F8AAE}" destId="{17C339CA-6381-4FA5-A630-C101D4F04FA3}" srcOrd="0" destOrd="0" presId="urn:microsoft.com/office/officeart/2005/8/layout/hProcess4"/>
    <dgm:cxn modelId="{B3135B8E-2C04-44C6-AEBA-AE6D7EFBA8EC}" type="presOf" srcId="{0C9AD036-6CAD-46D4-A307-27A91857AD94}" destId="{55CE164A-5401-4077-A2C9-346E3709D1D5}" srcOrd="0" destOrd="1" presId="urn:microsoft.com/office/officeart/2005/8/layout/hProcess4"/>
    <dgm:cxn modelId="{D45DAB99-1749-4F9E-A196-AF0AC672CE73}" type="presOf" srcId="{7E16CCA5-763D-44D4-9AC6-F3C1361CD16E}" destId="{7CE5136D-84E1-465E-8689-9A9649F022DB}" srcOrd="0" destOrd="0" presId="urn:microsoft.com/office/officeart/2005/8/layout/hProcess4"/>
    <dgm:cxn modelId="{1D4CE69C-73C0-455D-AF39-7CB28A59A0B2}" srcId="{EC0DCE31-ACC1-4EEA-8E4F-B07DF33431F6}" destId="{D479E77B-E5FD-4D6D-A6F7-9BC0F6B5837E}" srcOrd="0" destOrd="0" parTransId="{08A921BC-1AAE-41D3-9DAE-6E1D0D940A2F}" sibTransId="{52685652-0A96-4899-8F7D-D37D1BE4728F}"/>
    <dgm:cxn modelId="{2692E89E-05AC-4EF0-B03D-8EFFAD0F9760}" srcId="{FEBC66B6-5F75-4C2A-88E5-3CE163C042FD}" destId="{131601A8-8DBD-40EB-813A-AE4DC138B7E9}" srcOrd="1" destOrd="0" parTransId="{E8095EB7-3B70-4393-8D93-D7E1616053DA}" sibTransId="{A035ED0E-B1A1-4CA2-A03F-AB08B0DBF202}"/>
    <dgm:cxn modelId="{AF6DB0A9-2C56-49FD-BEAC-86AA6E18A0DC}" type="presOf" srcId="{F3826FAF-6D82-4A6F-8E13-DE01403F33E9}" destId="{8B1B5102-540A-4689-B2AB-A1B50C6A56A0}" srcOrd="1" destOrd="0" presId="urn:microsoft.com/office/officeart/2005/8/layout/hProcess4"/>
    <dgm:cxn modelId="{B792BEAE-E437-43B9-AF02-1C24D5972D85}" srcId="{EC0DCE31-ACC1-4EEA-8E4F-B07DF33431F6}" destId="{0C9AD036-6CAD-46D4-A307-27A91857AD94}" srcOrd="1" destOrd="0" parTransId="{4AB32C2D-529A-4FD6-9CFF-78A5F1A8F66E}" sibTransId="{BE7BCC8E-1520-4CA9-9702-62A983E86723}"/>
    <dgm:cxn modelId="{E6713DB3-F447-4E28-A8CC-FB486FC50A32}" type="presOf" srcId="{AC799B35-B031-4483-991B-C96619A11E58}" destId="{3373C4EB-DF30-4E3B-874A-8A398AD059E4}" srcOrd="1" destOrd="0" presId="urn:microsoft.com/office/officeart/2005/8/layout/hProcess4"/>
    <dgm:cxn modelId="{5B8757B5-6681-4B91-BD9F-7AE2134C0FE3}" type="presOf" srcId="{B0A3492D-75C0-491C-AF53-3704D6CF50DF}" destId="{3BA3B6B3-8378-457B-85DA-78A2209F5F2C}" srcOrd="1" destOrd="1" presId="urn:microsoft.com/office/officeart/2005/8/layout/hProcess4"/>
    <dgm:cxn modelId="{D07C85B5-193B-4F7A-870A-1EE54623DCB3}" srcId="{EC0DCE31-ACC1-4EEA-8E4F-B07DF33431F6}" destId="{70AC3869-44A6-4892-9F82-7D75DE379A31}" srcOrd="2" destOrd="0" parTransId="{AEA8683F-1A51-45A3-B0A9-2DEEC9346142}" sibTransId="{FEFA4CA8-1A16-4EA6-9ACF-406D7DB20EDE}"/>
    <dgm:cxn modelId="{170DC9B8-D5D5-4772-ABDA-BF55C369C2D0}" srcId="{AD2837AF-E8EB-4194-BF5C-253420D832C5}" destId="{5B2E60FF-4CF3-4321-B322-38FC0B0FEF44}" srcOrd="1" destOrd="0" parTransId="{960A39F6-36CD-4BE1-BAA1-376223C80A2A}" sibTransId="{CEB376E9-81A2-4481-8CB1-12770622ECA7}"/>
    <dgm:cxn modelId="{11CBBEBD-4DAA-432F-98EB-E10162C2322B}" type="presOf" srcId="{B0A3492D-75C0-491C-AF53-3704D6CF50DF}" destId="{900DACFE-DC3C-4090-8920-E082C3A7357E}" srcOrd="0" destOrd="1" presId="urn:microsoft.com/office/officeart/2005/8/layout/hProcess4"/>
    <dgm:cxn modelId="{65A49FC0-9B14-46EC-8942-D203C1216192}" type="presOf" srcId="{76A6A195-DA1F-4A02-8BC8-B6A4D28BB24C}" destId="{B4E3B777-84DB-42F0-8632-A98EFA771241}" srcOrd="0" destOrd="0" presId="urn:microsoft.com/office/officeart/2005/8/layout/hProcess4"/>
    <dgm:cxn modelId="{6A53CEC2-588B-4D9F-A6FF-0A74C8942760}" type="presOf" srcId="{D479E77B-E5FD-4D6D-A6F7-9BC0F6B5837E}" destId="{B93ADBF0-DC07-430F-9833-2F9CFFABE5CB}" srcOrd="1" destOrd="0" presId="urn:microsoft.com/office/officeart/2005/8/layout/hProcess4"/>
    <dgm:cxn modelId="{DE83EEC6-F8ED-452A-8241-165143D20C37}" type="presOf" srcId="{337A53EE-7592-44ED-B07D-8D69C0FD67D5}" destId="{900DACFE-DC3C-4090-8920-E082C3A7357E}" srcOrd="0" destOrd="0" presId="urn:microsoft.com/office/officeart/2005/8/layout/hProcess4"/>
    <dgm:cxn modelId="{E1761EC9-C504-4099-9E0D-291C8BDBB2CA}" type="presOf" srcId="{AD2837AF-E8EB-4194-BF5C-253420D832C5}" destId="{0325E9FB-9AE2-4951-890E-49F877E48961}" srcOrd="0" destOrd="0" presId="urn:microsoft.com/office/officeart/2005/8/layout/hProcess4"/>
    <dgm:cxn modelId="{E9E873CC-A039-4D8F-BE18-3020B3E95161}" type="presOf" srcId="{337A53EE-7592-44ED-B07D-8D69C0FD67D5}" destId="{3BA3B6B3-8378-457B-85DA-78A2209F5F2C}" srcOrd="1" destOrd="0" presId="urn:microsoft.com/office/officeart/2005/8/layout/hProcess4"/>
    <dgm:cxn modelId="{655C96CC-B5BF-4F15-81E0-BB73DA409605}" srcId="{052F5A2F-92E0-4171-A1F3-51CF0B77DD53}" destId="{FEBC66B6-5F75-4C2A-88E5-3CE163C042FD}" srcOrd="0" destOrd="0" parTransId="{9B2A5ACC-15BD-4C80-8B78-8B3CCBB68801}" sibTransId="{8575D647-7F61-4C23-A8CC-6E8DD039268C}"/>
    <dgm:cxn modelId="{A098C8CD-B44E-4B12-9FF7-D719DE04CB30}" type="presOf" srcId="{ABEF473E-A1CE-4EFB-9108-FC70BBAE57AC}" destId="{74BE23BF-F42F-4F47-BF2E-6D785414AA8C}" srcOrd="0" destOrd="0" presId="urn:microsoft.com/office/officeart/2005/8/layout/hProcess4"/>
    <dgm:cxn modelId="{DFA315D2-0FE8-4C95-AA1B-8FF90AFA6808}" type="presOf" srcId="{D479E77B-E5FD-4D6D-A6F7-9BC0F6B5837E}" destId="{55CE164A-5401-4077-A2C9-346E3709D1D5}" srcOrd="0" destOrd="0" presId="urn:microsoft.com/office/officeart/2005/8/layout/hProcess4"/>
    <dgm:cxn modelId="{294573D6-5439-4F9D-9D34-9CE43C35441C}" type="presOf" srcId="{EC0DCE31-ACC1-4EEA-8E4F-B07DF33431F6}" destId="{49E3EA97-590E-434B-BEAE-F729EE019B84}" srcOrd="0" destOrd="0" presId="urn:microsoft.com/office/officeart/2005/8/layout/hProcess4"/>
    <dgm:cxn modelId="{0E94B7DC-2ACE-49E8-86CD-EB5AB5E57BC3}" type="presOf" srcId="{052F5A2F-92E0-4171-A1F3-51CF0B77DD53}" destId="{9B5C1698-CA15-4C06-9B9B-FD0E5BC48051}" srcOrd="0" destOrd="0" presId="urn:microsoft.com/office/officeart/2005/8/layout/hProcess4"/>
    <dgm:cxn modelId="{756AFDE9-C604-4012-B786-FB419ACD3C6B}" type="presOf" srcId="{131601A8-8DBD-40EB-813A-AE4DC138B7E9}" destId="{3373C4EB-DF30-4E3B-874A-8A398AD059E4}" srcOrd="1" destOrd="1" presId="urn:microsoft.com/office/officeart/2005/8/layout/hProcess4"/>
    <dgm:cxn modelId="{854868FA-D055-4796-829F-A20F7751EDF0}" srcId="{052F5A2F-92E0-4171-A1F3-51CF0B77DD53}" destId="{AD2837AF-E8EB-4194-BF5C-253420D832C5}" srcOrd="2" destOrd="0" parTransId="{C3360BAE-BE39-4528-A501-CE1D19765342}" sibTransId="{FD825CC1-64EC-4938-ABF6-71298242094F}"/>
    <dgm:cxn modelId="{200F3CA1-6685-4A20-8C3C-AF1F1E090CEE}" type="presParOf" srcId="{9B5C1698-CA15-4C06-9B9B-FD0E5BC48051}" destId="{B1EBD8F7-159E-47E5-98C4-A74209D6E2EA}" srcOrd="0" destOrd="0" presId="urn:microsoft.com/office/officeart/2005/8/layout/hProcess4"/>
    <dgm:cxn modelId="{184355FA-393C-4BC5-B0DF-923CFF51838F}" type="presParOf" srcId="{9B5C1698-CA15-4C06-9B9B-FD0E5BC48051}" destId="{E1DA77C6-94F2-4895-A8DD-33EE8A2D78B6}" srcOrd="1" destOrd="0" presId="urn:microsoft.com/office/officeart/2005/8/layout/hProcess4"/>
    <dgm:cxn modelId="{58610666-1226-4ECA-BFD6-F4A2DD1873B7}" type="presParOf" srcId="{9B5C1698-CA15-4C06-9B9B-FD0E5BC48051}" destId="{435824E4-0A35-41F2-81FF-7BAFD57B32CA}" srcOrd="2" destOrd="0" presId="urn:microsoft.com/office/officeart/2005/8/layout/hProcess4"/>
    <dgm:cxn modelId="{F9B63B5B-5859-4C2B-B36E-BC32571501A6}" type="presParOf" srcId="{435824E4-0A35-41F2-81FF-7BAFD57B32CA}" destId="{37E13F9E-2E97-4EF1-9916-8DC3E8EE0281}" srcOrd="0" destOrd="0" presId="urn:microsoft.com/office/officeart/2005/8/layout/hProcess4"/>
    <dgm:cxn modelId="{994A0C64-9E5E-4715-AD3A-A615C7E30E39}" type="presParOf" srcId="{37E13F9E-2E97-4EF1-9916-8DC3E8EE0281}" destId="{318C597B-A842-4E64-BF9D-7CA9F0DDE75D}" srcOrd="0" destOrd="0" presId="urn:microsoft.com/office/officeart/2005/8/layout/hProcess4"/>
    <dgm:cxn modelId="{EFEBDF47-CD4E-4611-9FE2-C6BAB52B9A98}" type="presParOf" srcId="{37E13F9E-2E97-4EF1-9916-8DC3E8EE0281}" destId="{F53EB26C-323E-4037-95D2-1FDDBD113735}" srcOrd="1" destOrd="0" presId="urn:microsoft.com/office/officeart/2005/8/layout/hProcess4"/>
    <dgm:cxn modelId="{FED1CAA5-1DB9-4868-8967-3D2970FBFAE9}" type="presParOf" srcId="{37E13F9E-2E97-4EF1-9916-8DC3E8EE0281}" destId="{3373C4EB-DF30-4E3B-874A-8A398AD059E4}" srcOrd="2" destOrd="0" presId="urn:microsoft.com/office/officeart/2005/8/layout/hProcess4"/>
    <dgm:cxn modelId="{9FA26FB0-C78E-459C-8AB2-C75D557E7E99}" type="presParOf" srcId="{37E13F9E-2E97-4EF1-9916-8DC3E8EE0281}" destId="{5569EC70-2DA8-4FE7-8330-E255E3E5EEBF}" srcOrd="3" destOrd="0" presId="urn:microsoft.com/office/officeart/2005/8/layout/hProcess4"/>
    <dgm:cxn modelId="{88A11EC2-1CE0-4B07-BAC0-8F4FDD13CDDE}" type="presParOf" srcId="{37E13F9E-2E97-4EF1-9916-8DC3E8EE0281}" destId="{05F3F2B8-B4B9-40B0-96D8-12E42E6C6E1B}" srcOrd="4" destOrd="0" presId="urn:microsoft.com/office/officeart/2005/8/layout/hProcess4"/>
    <dgm:cxn modelId="{AC710854-7E32-4D87-88F4-795C70249BB5}" type="presParOf" srcId="{435824E4-0A35-41F2-81FF-7BAFD57B32CA}" destId="{6F945F5A-3779-4E09-B640-39AC9A1A4920}" srcOrd="1" destOrd="0" presId="urn:microsoft.com/office/officeart/2005/8/layout/hProcess4"/>
    <dgm:cxn modelId="{A59E5F4E-AA32-40F5-8272-59A07EFE8972}" type="presParOf" srcId="{435824E4-0A35-41F2-81FF-7BAFD57B32CA}" destId="{DDF78F54-03AE-477D-A4F0-C32261A4D6B0}" srcOrd="2" destOrd="0" presId="urn:microsoft.com/office/officeart/2005/8/layout/hProcess4"/>
    <dgm:cxn modelId="{D4EAE1E4-90EB-46B2-8E32-B133F7BD8C24}" type="presParOf" srcId="{DDF78F54-03AE-477D-A4F0-C32261A4D6B0}" destId="{471ED12A-105C-42F9-A568-96A87A23A5AD}" srcOrd="0" destOrd="0" presId="urn:microsoft.com/office/officeart/2005/8/layout/hProcess4"/>
    <dgm:cxn modelId="{75544B7E-DE47-47CA-96BC-CC358231DF44}" type="presParOf" srcId="{DDF78F54-03AE-477D-A4F0-C32261A4D6B0}" destId="{55CE164A-5401-4077-A2C9-346E3709D1D5}" srcOrd="1" destOrd="0" presId="urn:microsoft.com/office/officeart/2005/8/layout/hProcess4"/>
    <dgm:cxn modelId="{CB6199F2-DEF5-46B0-A8A3-0C46D28D5686}" type="presParOf" srcId="{DDF78F54-03AE-477D-A4F0-C32261A4D6B0}" destId="{B93ADBF0-DC07-430F-9833-2F9CFFABE5CB}" srcOrd="2" destOrd="0" presId="urn:microsoft.com/office/officeart/2005/8/layout/hProcess4"/>
    <dgm:cxn modelId="{9F587F47-CBD2-4D67-83B9-CA7379B8F0F2}" type="presParOf" srcId="{DDF78F54-03AE-477D-A4F0-C32261A4D6B0}" destId="{49E3EA97-590E-434B-BEAE-F729EE019B84}" srcOrd="3" destOrd="0" presId="urn:microsoft.com/office/officeart/2005/8/layout/hProcess4"/>
    <dgm:cxn modelId="{A5778E19-3627-49B4-B36D-C76EC5334122}" type="presParOf" srcId="{DDF78F54-03AE-477D-A4F0-C32261A4D6B0}" destId="{2EBDC26F-FA9B-438A-9370-C13D162366C5}" srcOrd="4" destOrd="0" presId="urn:microsoft.com/office/officeart/2005/8/layout/hProcess4"/>
    <dgm:cxn modelId="{8E5CC254-1C46-48E1-8C61-28499C63E48A}" type="presParOf" srcId="{435824E4-0A35-41F2-81FF-7BAFD57B32CA}" destId="{17C339CA-6381-4FA5-A630-C101D4F04FA3}" srcOrd="3" destOrd="0" presId="urn:microsoft.com/office/officeart/2005/8/layout/hProcess4"/>
    <dgm:cxn modelId="{E624D1CC-5930-4873-ADC2-83DD493CEDFA}" type="presParOf" srcId="{435824E4-0A35-41F2-81FF-7BAFD57B32CA}" destId="{306CE269-8B4D-4564-8A8B-CE0FE12DC1F6}" srcOrd="4" destOrd="0" presId="urn:microsoft.com/office/officeart/2005/8/layout/hProcess4"/>
    <dgm:cxn modelId="{7FF53460-399D-40E6-B89A-44A85D6A6546}" type="presParOf" srcId="{306CE269-8B4D-4564-8A8B-CE0FE12DC1F6}" destId="{1ABBE85D-9ED9-4847-836C-B5207457F1B3}" srcOrd="0" destOrd="0" presId="urn:microsoft.com/office/officeart/2005/8/layout/hProcess4"/>
    <dgm:cxn modelId="{B7A428BE-7B0A-456E-AFD3-EB5C55FA83B5}" type="presParOf" srcId="{306CE269-8B4D-4564-8A8B-CE0FE12DC1F6}" destId="{B4E3B777-84DB-42F0-8632-A98EFA771241}" srcOrd="1" destOrd="0" presId="urn:microsoft.com/office/officeart/2005/8/layout/hProcess4"/>
    <dgm:cxn modelId="{6681B417-CC97-44D8-9FD2-5EF1FFE5AB3C}" type="presParOf" srcId="{306CE269-8B4D-4564-8A8B-CE0FE12DC1F6}" destId="{5DBC1875-EC4F-4234-81B1-E890F54FF255}" srcOrd="2" destOrd="0" presId="urn:microsoft.com/office/officeart/2005/8/layout/hProcess4"/>
    <dgm:cxn modelId="{B7380D9F-A384-46E2-B516-AF2B9D7CD8B8}" type="presParOf" srcId="{306CE269-8B4D-4564-8A8B-CE0FE12DC1F6}" destId="{0325E9FB-9AE2-4951-890E-49F877E48961}" srcOrd="3" destOrd="0" presId="urn:microsoft.com/office/officeart/2005/8/layout/hProcess4"/>
    <dgm:cxn modelId="{3BCBB0A1-406D-42FE-9A5B-A3B7C4C18D03}" type="presParOf" srcId="{306CE269-8B4D-4564-8A8B-CE0FE12DC1F6}" destId="{85DC7D1A-8E8B-4B11-95DD-3DECB43CD971}" srcOrd="4" destOrd="0" presId="urn:microsoft.com/office/officeart/2005/8/layout/hProcess4"/>
    <dgm:cxn modelId="{E9F754BE-2D47-439B-8D40-6724985940A6}" type="presParOf" srcId="{435824E4-0A35-41F2-81FF-7BAFD57B32CA}" destId="{4EBA8BF0-BFDA-4564-A1E7-DC5FF8D1B3D2}" srcOrd="5" destOrd="0" presId="urn:microsoft.com/office/officeart/2005/8/layout/hProcess4"/>
    <dgm:cxn modelId="{650C2D51-93C6-4FF8-85F9-3B3A0A950665}" type="presParOf" srcId="{435824E4-0A35-41F2-81FF-7BAFD57B32CA}" destId="{41A38987-9CEB-40E2-B7D4-3AEE854D4D40}" srcOrd="6" destOrd="0" presId="urn:microsoft.com/office/officeart/2005/8/layout/hProcess4"/>
    <dgm:cxn modelId="{6E4E5783-DFF9-4332-BE1D-9AFD8DC1973D}" type="presParOf" srcId="{41A38987-9CEB-40E2-B7D4-3AEE854D4D40}" destId="{2BA0FC1D-FB45-4ABD-9852-FB45003AEF9E}" srcOrd="0" destOrd="0" presId="urn:microsoft.com/office/officeart/2005/8/layout/hProcess4"/>
    <dgm:cxn modelId="{E964EBDC-8505-4367-8632-0A1A620727ED}" type="presParOf" srcId="{41A38987-9CEB-40E2-B7D4-3AEE854D4D40}" destId="{900DACFE-DC3C-4090-8920-E082C3A7357E}" srcOrd="1" destOrd="0" presId="urn:microsoft.com/office/officeart/2005/8/layout/hProcess4"/>
    <dgm:cxn modelId="{A5E26FB5-EE56-49C2-8B30-27A57DD2AF6F}" type="presParOf" srcId="{41A38987-9CEB-40E2-B7D4-3AEE854D4D40}" destId="{3BA3B6B3-8378-457B-85DA-78A2209F5F2C}" srcOrd="2" destOrd="0" presId="urn:microsoft.com/office/officeart/2005/8/layout/hProcess4"/>
    <dgm:cxn modelId="{9FA77B6B-555A-42FC-A287-4FC763996AAD}" type="presParOf" srcId="{41A38987-9CEB-40E2-B7D4-3AEE854D4D40}" destId="{7CA34848-152C-4BFA-938C-F98427CFB321}" srcOrd="3" destOrd="0" presId="urn:microsoft.com/office/officeart/2005/8/layout/hProcess4"/>
    <dgm:cxn modelId="{40A2BBD2-356F-4718-850B-79BCD3E53968}" type="presParOf" srcId="{41A38987-9CEB-40E2-B7D4-3AEE854D4D40}" destId="{4DE43D48-07C2-4DA6-AD89-9C929AC0513D}" srcOrd="4" destOrd="0" presId="urn:microsoft.com/office/officeart/2005/8/layout/hProcess4"/>
    <dgm:cxn modelId="{ACF30A2B-C930-419F-B423-A0372348783F}" type="presParOf" srcId="{435824E4-0A35-41F2-81FF-7BAFD57B32CA}" destId="{7CE5136D-84E1-465E-8689-9A9649F022DB}" srcOrd="7" destOrd="0" presId="urn:microsoft.com/office/officeart/2005/8/layout/hProcess4"/>
    <dgm:cxn modelId="{D54D74DA-5B40-428B-8A86-69E72E9F96FC}" type="presParOf" srcId="{435824E4-0A35-41F2-81FF-7BAFD57B32CA}" destId="{F06E7BA5-DD73-43E2-999F-4E58C6C7BD45}" srcOrd="8" destOrd="0" presId="urn:microsoft.com/office/officeart/2005/8/layout/hProcess4"/>
    <dgm:cxn modelId="{FEC25829-1C33-4C77-ADCE-1BEABF9ED983}" type="presParOf" srcId="{F06E7BA5-DD73-43E2-999F-4E58C6C7BD45}" destId="{835A15EB-CA55-420E-A57A-B8FAFD148E84}" srcOrd="0" destOrd="0" presId="urn:microsoft.com/office/officeart/2005/8/layout/hProcess4"/>
    <dgm:cxn modelId="{F1E61E0A-075F-4435-A43D-4417A26E8463}" type="presParOf" srcId="{F06E7BA5-DD73-43E2-999F-4E58C6C7BD45}" destId="{4C3B1121-5591-49AD-8AF0-E8D61DC87BF8}" srcOrd="1" destOrd="0" presId="urn:microsoft.com/office/officeart/2005/8/layout/hProcess4"/>
    <dgm:cxn modelId="{E998F4D1-B92A-4190-965C-EB77DB965EE6}" type="presParOf" srcId="{F06E7BA5-DD73-43E2-999F-4E58C6C7BD45}" destId="{8B1B5102-540A-4689-B2AB-A1B50C6A56A0}" srcOrd="2" destOrd="0" presId="urn:microsoft.com/office/officeart/2005/8/layout/hProcess4"/>
    <dgm:cxn modelId="{812272CF-02FA-4316-ABE7-CDB6EBB08D00}" type="presParOf" srcId="{F06E7BA5-DD73-43E2-999F-4E58C6C7BD45}" destId="{74BE23BF-F42F-4F47-BF2E-6D785414AA8C}" srcOrd="3" destOrd="0" presId="urn:microsoft.com/office/officeart/2005/8/layout/hProcess4"/>
    <dgm:cxn modelId="{95055A89-379D-4D3E-8AD8-E7B56A88DF78}" type="presParOf" srcId="{F06E7BA5-DD73-43E2-999F-4E58C6C7BD45}" destId="{46F43BAF-A202-4FF5-A2A8-4653C1AD097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BF7FE-885E-489C-8D38-41BEBDA62E14}">
      <dsp:nvSpPr>
        <dsp:cNvPr id="0" name=""/>
        <dsp:cNvSpPr/>
      </dsp:nvSpPr>
      <dsp:spPr>
        <a:xfrm>
          <a:off x="-5036026" y="-771556"/>
          <a:ext cx="5997512" cy="5997512"/>
        </a:xfrm>
        <a:prstGeom prst="blockArc">
          <a:avLst>
            <a:gd name="adj1" fmla="val 18900000"/>
            <a:gd name="adj2" fmla="val 2700000"/>
            <a:gd name="adj3" fmla="val 36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372F12A-4723-4FDB-A92B-06D690A50D40}">
      <dsp:nvSpPr>
        <dsp:cNvPr id="0" name=""/>
        <dsp:cNvSpPr/>
      </dsp:nvSpPr>
      <dsp:spPr>
        <a:xfrm>
          <a:off x="618388" y="445439"/>
          <a:ext cx="8064103" cy="890879"/>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3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tx1"/>
              </a:solidFill>
            </a:rPr>
            <a:t>Le Fonds Social Européen investit dans les citoyens européens et dans leurs compétences qu’ils soient </a:t>
          </a:r>
          <a:r>
            <a:rPr lang="fr-FR" sz="2000" b="1" kern="1200" dirty="0">
              <a:solidFill>
                <a:schemeClr val="tx1"/>
              </a:solidFill>
            </a:rPr>
            <a:t>travailleurs</a:t>
          </a:r>
          <a:r>
            <a:rPr lang="fr-FR" sz="2000" kern="1200" dirty="0">
              <a:solidFill>
                <a:schemeClr val="tx1"/>
              </a:solidFill>
            </a:rPr>
            <a:t> ou demandeurs d’emploi, </a:t>
          </a:r>
          <a:r>
            <a:rPr lang="fr-FR" sz="2000" b="1" kern="1200" dirty="0">
              <a:solidFill>
                <a:schemeClr val="tx1"/>
              </a:solidFill>
            </a:rPr>
            <a:t>jeunes ou âgés</a:t>
          </a:r>
          <a:r>
            <a:rPr lang="fr-FR" sz="2000" kern="1200" dirty="0">
              <a:solidFill>
                <a:schemeClr val="tx1"/>
              </a:solidFill>
            </a:rPr>
            <a:t>.</a:t>
          </a:r>
        </a:p>
      </dsp:txBody>
      <dsp:txXfrm>
        <a:off x="618388" y="445439"/>
        <a:ext cx="8064103" cy="890879"/>
      </dsp:txXfrm>
    </dsp:sp>
    <dsp:sp modelId="{13E0AF11-C651-4361-A21F-C86B824556FF}">
      <dsp:nvSpPr>
        <dsp:cNvPr id="0" name=""/>
        <dsp:cNvSpPr/>
      </dsp:nvSpPr>
      <dsp:spPr>
        <a:xfrm>
          <a:off x="61588" y="334079"/>
          <a:ext cx="1113599" cy="1113599"/>
        </a:xfrm>
        <a:prstGeom prst="ellipse">
          <a:avLst/>
        </a:prstGeom>
        <a:solidFill>
          <a:srgbClr val="6E78A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C3CF2AC-59D4-40A6-8A18-9040B59E0E7D}">
      <dsp:nvSpPr>
        <dsp:cNvPr id="0" name=""/>
        <dsp:cNvSpPr/>
      </dsp:nvSpPr>
      <dsp:spPr>
        <a:xfrm>
          <a:off x="942223" y="1604719"/>
          <a:ext cx="7740268" cy="1244959"/>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36" tIns="50800" rIns="50800" bIns="508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fr-FR" sz="2000" b="1" kern="1200" dirty="0">
              <a:solidFill>
                <a:schemeClr val="tx1"/>
              </a:solidFill>
            </a:rPr>
            <a:t>En France</a:t>
          </a:r>
          <a:r>
            <a:rPr lang="fr-FR" sz="2000" kern="1200" dirty="0">
              <a:solidFill>
                <a:schemeClr val="tx1"/>
              </a:solidFill>
            </a:rPr>
            <a:t>, le FSE finance les projets au niveau national ou local des entreprises  portant des projets au bénéfice des personnes les plus exposées à des difficultés </a:t>
          </a:r>
          <a:r>
            <a:rPr lang="fr-FR" sz="2000" b="1" kern="1200" dirty="0">
              <a:solidFill>
                <a:schemeClr val="tx1"/>
              </a:solidFill>
            </a:rPr>
            <a:t>d’insertion professionnelles </a:t>
          </a:r>
          <a:r>
            <a:rPr lang="fr-FR" sz="2000" kern="1200" dirty="0">
              <a:solidFill>
                <a:schemeClr val="tx1"/>
              </a:solidFill>
            </a:rPr>
            <a:t>et sociales.</a:t>
          </a:r>
        </a:p>
      </dsp:txBody>
      <dsp:txXfrm>
        <a:off x="942223" y="1604719"/>
        <a:ext cx="7740268" cy="1244959"/>
      </dsp:txXfrm>
    </dsp:sp>
    <dsp:sp modelId="{ADC55942-BA15-4738-A8E8-44611937D1D5}">
      <dsp:nvSpPr>
        <dsp:cNvPr id="0" name=""/>
        <dsp:cNvSpPr/>
      </dsp:nvSpPr>
      <dsp:spPr>
        <a:xfrm>
          <a:off x="385423" y="1670399"/>
          <a:ext cx="1113599" cy="1113599"/>
        </a:xfrm>
        <a:prstGeom prst="ellipse">
          <a:avLst/>
        </a:prstGeom>
        <a:solidFill>
          <a:srgbClr val="6E78A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BE071FB-BD3B-40ED-92E7-FD00FC974AB2}">
      <dsp:nvSpPr>
        <dsp:cNvPr id="0" name=""/>
        <dsp:cNvSpPr/>
      </dsp:nvSpPr>
      <dsp:spPr>
        <a:xfrm>
          <a:off x="618388" y="3118079"/>
          <a:ext cx="8064103" cy="890879"/>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36" tIns="50800" rIns="50800" bIns="508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fr-FR" sz="2000" kern="1200">
              <a:solidFill>
                <a:schemeClr val="tx1"/>
              </a:solidFill>
            </a:rPr>
            <a:t>La programmation 2021/2027 met l’accent sur trois priorités centrales: l’emploi, la cohésion et les </a:t>
          </a:r>
          <a:r>
            <a:rPr lang="fr-FR" sz="2000" b="1" kern="1200">
              <a:solidFill>
                <a:schemeClr val="tx1"/>
              </a:solidFill>
            </a:rPr>
            <a:t>compétences.</a:t>
          </a:r>
        </a:p>
      </dsp:txBody>
      <dsp:txXfrm>
        <a:off x="618388" y="3118079"/>
        <a:ext cx="8064103" cy="890879"/>
      </dsp:txXfrm>
    </dsp:sp>
    <dsp:sp modelId="{C24EED29-9029-4C6D-A9ED-7AA7608CF8D9}">
      <dsp:nvSpPr>
        <dsp:cNvPr id="0" name=""/>
        <dsp:cNvSpPr/>
      </dsp:nvSpPr>
      <dsp:spPr>
        <a:xfrm>
          <a:off x="61588" y="3006719"/>
          <a:ext cx="1113599" cy="1113599"/>
        </a:xfrm>
        <a:prstGeom prst="ellipse">
          <a:avLst/>
        </a:prstGeom>
        <a:solidFill>
          <a:srgbClr val="6E78A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E2FD4-EBAC-4941-9B0B-D67F58D3228B}">
      <dsp:nvSpPr>
        <dsp:cNvPr id="0" name=""/>
        <dsp:cNvSpPr/>
      </dsp:nvSpPr>
      <dsp:spPr>
        <a:xfrm>
          <a:off x="1996306" y="1017177"/>
          <a:ext cx="2534020" cy="2534020"/>
        </a:xfrm>
        <a:prstGeom prst="ellipse">
          <a:avLst/>
        </a:prstGeom>
        <a:solidFill>
          <a:srgbClr val="6E78A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Mutations</a:t>
          </a:r>
        </a:p>
      </dsp:txBody>
      <dsp:txXfrm>
        <a:off x="2367405" y="1388276"/>
        <a:ext cx="1791822" cy="1791822"/>
      </dsp:txXfrm>
    </dsp:sp>
    <dsp:sp modelId="{1360FED8-E407-4712-A964-05420B4D2BB1}">
      <dsp:nvSpPr>
        <dsp:cNvPr id="0" name=""/>
        <dsp:cNvSpPr/>
      </dsp:nvSpPr>
      <dsp:spPr>
        <a:xfrm>
          <a:off x="2259540" y="-318200"/>
          <a:ext cx="2007552" cy="1904316"/>
        </a:xfrm>
        <a:prstGeom prst="ellipse">
          <a:avLst/>
        </a:prstGeom>
        <a:solidFill>
          <a:srgbClr val="DBDE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Economiques</a:t>
          </a:r>
        </a:p>
      </dsp:txBody>
      <dsp:txXfrm>
        <a:off x="2553539" y="-39319"/>
        <a:ext cx="1419554" cy="1346554"/>
      </dsp:txXfrm>
    </dsp:sp>
    <dsp:sp modelId="{D2787621-9831-4C43-A3B6-619B3785F8CB}">
      <dsp:nvSpPr>
        <dsp:cNvPr id="0" name=""/>
        <dsp:cNvSpPr/>
      </dsp:nvSpPr>
      <dsp:spPr>
        <a:xfrm>
          <a:off x="3688681" y="506914"/>
          <a:ext cx="2007552" cy="1904316"/>
        </a:xfrm>
        <a:prstGeom prst="ellipse">
          <a:avLst/>
        </a:prstGeom>
        <a:solidFill>
          <a:srgbClr val="6E78A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Technologiques</a:t>
          </a:r>
        </a:p>
      </dsp:txBody>
      <dsp:txXfrm>
        <a:off x="3982680" y="785795"/>
        <a:ext cx="1419554" cy="1346554"/>
      </dsp:txXfrm>
    </dsp:sp>
    <dsp:sp modelId="{BC7E647D-E779-4217-BF53-86D24528EFF1}">
      <dsp:nvSpPr>
        <dsp:cNvPr id="0" name=""/>
        <dsp:cNvSpPr/>
      </dsp:nvSpPr>
      <dsp:spPr>
        <a:xfrm>
          <a:off x="3688681" y="2157144"/>
          <a:ext cx="2007552" cy="1904316"/>
        </a:xfrm>
        <a:prstGeom prst="ellipse">
          <a:avLst/>
        </a:prstGeom>
        <a:solidFill>
          <a:srgbClr val="DBDE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Commerciales</a:t>
          </a:r>
        </a:p>
      </dsp:txBody>
      <dsp:txXfrm>
        <a:off x="3982680" y="2436025"/>
        <a:ext cx="1419554" cy="1346554"/>
      </dsp:txXfrm>
    </dsp:sp>
    <dsp:sp modelId="{AB2FA4B8-A99D-4163-B51C-B5F94781E3CD}">
      <dsp:nvSpPr>
        <dsp:cNvPr id="0" name=""/>
        <dsp:cNvSpPr/>
      </dsp:nvSpPr>
      <dsp:spPr>
        <a:xfrm>
          <a:off x="2259540" y="2982259"/>
          <a:ext cx="2007552" cy="1904316"/>
        </a:xfrm>
        <a:prstGeom prst="ellipse">
          <a:avLst/>
        </a:prstGeom>
        <a:solidFill>
          <a:srgbClr val="6E78A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Organisationnelles</a:t>
          </a:r>
        </a:p>
      </dsp:txBody>
      <dsp:txXfrm>
        <a:off x="2553539" y="3261140"/>
        <a:ext cx="1419554" cy="1346554"/>
      </dsp:txXfrm>
    </dsp:sp>
    <dsp:sp modelId="{B00AA986-FF54-4C4A-B700-3F9BB5E0393B}">
      <dsp:nvSpPr>
        <dsp:cNvPr id="0" name=""/>
        <dsp:cNvSpPr/>
      </dsp:nvSpPr>
      <dsp:spPr>
        <a:xfrm>
          <a:off x="830399" y="2157144"/>
          <a:ext cx="2007552" cy="1904316"/>
        </a:xfrm>
        <a:prstGeom prst="ellipse">
          <a:avLst/>
        </a:prstGeom>
        <a:solidFill>
          <a:srgbClr val="DBDE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Juridiques</a:t>
          </a:r>
        </a:p>
      </dsp:txBody>
      <dsp:txXfrm>
        <a:off x="1124398" y="2436025"/>
        <a:ext cx="1419554" cy="1346554"/>
      </dsp:txXfrm>
    </dsp:sp>
    <dsp:sp modelId="{91A56E84-4193-44B1-8690-DE9DC53A6680}">
      <dsp:nvSpPr>
        <dsp:cNvPr id="0" name=""/>
        <dsp:cNvSpPr/>
      </dsp:nvSpPr>
      <dsp:spPr>
        <a:xfrm>
          <a:off x="830399" y="506914"/>
          <a:ext cx="2007552" cy="1904316"/>
        </a:xfrm>
        <a:prstGeom prst="ellipse">
          <a:avLst/>
        </a:prstGeom>
        <a:solidFill>
          <a:srgbClr val="6E78A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Ecologiques</a:t>
          </a:r>
        </a:p>
      </dsp:txBody>
      <dsp:txXfrm>
        <a:off x="1124398" y="785795"/>
        <a:ext cx="1419554" cy="1346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4266B-5FF8-4FF7-852E-5C0D07322DF4}">
      <dsp:nvSpPr>
        <dsp:cNvPr id="0" name=""/>
        <dsp:cNvSpPr/>
      </dsp:nvSpPr>
      <dsp:spPr>
        <a:xfrm>
          <a:off x="0" y="0"/>
          <a:ext cx="383574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ABE74-2F16-4E6D-9094-4029D43040DA}">
      <dsp:nvSpPr>
        <dsp:cNvPr id="0" name=""/>
        <dsp:cNvSpPr/>
      </dsp:nvSpPr>
      <dsp:spPr>
        <a:xfrm>
          <a:off x="0" y="0"/>
          <a:ext cx="944268" cy="4327693"/>
        </a:xfrm>
        <a:prstGeom prst="rect">
          <a:avLst/>
        </a:prstGeom>
        <a:solidFill>
          <a:srgbClr val="DBDEE9"/>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2.</a:t>
          </a:r>
        </a:p>
        <a:p>
          <a:pPr marL="0" lvl="0" indent="0" algn="l" defTabSz="622300">
            <a:lnSpc>
              <a:spcPct val="90000"/>
            </a:lnSpc>
            <a:spcBef>
              <a:spcPct val="0"/>
            </a:spcBef>
            <a:spcAft>
              <a:spcPct val="35000"/>
            </a:spcAft>
            <a:buNone/>
          </a:pPr>
          <a:r>
            <a:rPr lang="fr-FR" sz="1400" b="1" kern="1200" dirty="0"/>
            <a:t>La situation de vos salariés à former est …</a:t>
          </a:r>
        </a:p>
      </dsp:txBody>
      <dsp:txXfrm>
        <a:off x="0" y="0"/>
        <a:ext cx="944268" cy="4327693"/>
      </dsp:txXfrm>
    </dsp:sp>
    <dsp:sp modelId="{63741F1A-751E-46FC-8071-56B41D305831}">
      <dsp:nvSpPr>
        <dsp:cNvPr id="0" name=""/>
        <dsp:cNvSpPr/>
      </dsp:nvSpPr>
      <dsp:spPr>
        <a:xfrm>
          <a:off x="988909" y="26995"/>
          <a:ext cx="2834633" cy="67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Les moins formés (pas de formation dans les 3 dernières années) </a:t>
          </a:r>
        </a:p>
      </dsp:txBody>
      <dsp:txXfrm>
        <a:off x="988909" y="26995"/>
        <a:ext cx="2834633" cy="671285"/>
      </dsp:txXfrm>
    </dsp:sp>
    <dsp:sp modelId="{D1F31986-4476-4465-9980-140894655C88}">
      <dsp:nvSpPr>
        <dsp:cNvPr id="0" name=""/>
        <dsp:cNvSpPr/>
      </dsp:nvSpPr>
      <dsp:spPr>
        <a:xfrm>
          <a:off x="944268" y="698280"/>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F144E-90B3-4A81-846C-1E2BF71FE380}">
      <dsp:nvSpPr>
        <dsp:cNvPr id="0" name=""/>
        <dsp:cNvSpPr/>
      </dsp:nvSpPr>
      <dsp:spPr>
        <a:xfrm>
          <a:off x="998433" y="725276"/>
          <a:ext cx="2834633"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En emplois précaires (contrat de moins de 6 mois)</a:t>
          </a:r>
        </a:p>
      </dsp:txBody>
      <dsp:txXfrm>
        <a:off x="998433" y="725276"/>
        <a:ext cx="2834633" cy="656740"/>
      </dsp:txXfrm>
    </dsp:sp>
    <dsp:sp modelId="{A6AC535E-9F42-4778-9DFE-A32C134DD22E}">
      <dsp:nvSpPr>
        <dsp:cNvPr id="0" name=""/>
        <dsp:cNvSpPr/>
      </dsp:nvSpPr>
      <dsp:spPr>
        <a:xfrm>
          <a:off x="944268" y="1382016"/>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46A63-A777-4587-8D32-18A590C42BE2}">
      <dsp:nvSpPr>
        <dsp:cNvPr id="0" name=""/>
        <dsp:cNvSpPr/>
      </dsp:nvSpPr>
      <dsp:spPr>
        <a:xfrm>
          <a:off x="998433" y="1409011"/>
          <a:ext cx="2834633" cy="62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Besoin de se reconvertir au regard des fortes transformations sur leur poste</a:t>
          </a:r>
        </a:p>
      </dsp:txBody>
      <dsp:txXfrm>
        <a:off x="998433" y="1409011"/>
        <a:ext cx="2834633" cy="622980"/>
      </dsp:txXfrm>
    </dsp:sp>
    <dsp:sp modelId="{160A09F0-BB80-420F-A427-03E398C8367D}">
      <dsp:nvSpPr>
        <dsp:cNvPr id="0" name=""/>
        <dsp:cNvSpPr/>
      </dsp:nvSpPr>
      <dsp:spPr>
        <a:xfrm>
          <a:off x="944268" y="2031992"/>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C605C-5B06-4214-BBC3-484767CA5070}">
      <dsp:nvSpPr>
        <dsp:cNvPr id="0" name=""/>
        <dsp:cNvSpPr/>
      </dsp:nvSpPr>
      <dsp:spPr>
        <a:xfrm>
          <a:off x="998433" y="2058987"/>
          <a:ext cx="2834633" cy="53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Faiblement qualifiés (niveau bac et infra bac)</a:t>
          </a:r>
        </a:p>
      </dsp:txBody>
      <dsp:txXfrm>
        <a:off x="998433" y="2058987"/>
        <a:ext cx="2834633" cy="539905"/>
      </dsp:txXfrm>
    </dsp:sp>
    <dsp:sp modelId="{82298F13-1A97-4FF9-9264-092A46D390A9}">
      <dsp:nvSpPr>
        <dsp:cNvPr id="0" name=""/>
        <dsp:cNvSpPr/>
      </dsp:nvSpPr>
      <dsp:spPr>
        <a:xfrm>
          <a:off x="944268" y="2598892"/>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9E8DEC-1255-4D2E-8DC2-1484A47EE49A}">
      <dsp:nvSpPr>
        <dsp:cNvPr id="0" name=""/>
        <dsp:cNvSpPr/>
      </dsp:nvSpPr>
      <dsp:spPr>
        <a:xfrm>
          <a:off x="998433" y="2625887"/>
          <a:ext cx="2834633" cy="53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a:t>Femmes</a:t>
          </a:r>
          <a:endParaRPr lang="fr-FR" sz="1300" b="0" kern="1200" dirty="0"/>
        </a:p>
      </dsp:txBody>
      <dsp:txXfrm>
        <a:off x="998433" y="2625887"/>
        <a:ext cx="2834633" cy="539905"/>
      </dsp:txXfrm>
    </dsp:sp>
    <dsp:sp modelId="{1BBE9350-FC2D-4757-8065-C121EF610A98}">
      <dsp:nvSpPr>
        <dsp:cNvPr id="0" name=""/>
        <dsp:cNvSpPr/>
      </dsp:nvSpPr>
      <dsp:spPr>
        <a:xfrm>
          <a:off x="944268" y="3165792"/>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F07FE-CCD7-4577-83EA-5CF979EEC407}">
      <dsp:nvSpPr>
        <dsp:cNvPr id="0" name=""/>
        <dsp:cNvSpPr/>
      </dsp:nvSpPr>
      <dsp:spPr>
        <a:xfrm>
          <a:off x="998433" y="3192787"/>
          <a:ext cx="2834633" cy="53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Seniors (45 ans et plus)</a:t>
          </a:r>
        </a:p>
      </dsp:txBody>
      <dsp:txXfrm>
        <a:off x="998433" y="3192787"/>
        <a:ext cx="2834633" cy="539905"/>
      </dsp:txXfrm>
    </dsp:sp>
    <dsp:sp modelId="{B6FA42FE-1F86-40B0-A4A5-D289FB0A6DAD}">
      <dsp:nvSpPr>
        <dsp:cNvPr id="0" name=""/>
        <dsp:cNvSpPr/>
      </dsp:nvSpPr>
      <dsp:spPr>
        <a:xfrm>
          <a:off x="944268" y="3732693"/>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0D72EE-BC59-4A86-AC0A-8934F54F2127}">
      <dsp:nvSpPr>
        <dsp:cNvPr id="0" name=""/>
        <dsp:cNvSpPr/>
      </dsp:nvSpPr>
      <dsp:spPr>
        <a:xfrm>
          <a:off x="998433" y="3759688"/>
          <a:ext cx="2834633" cy="53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Travailleurs handicapés</a:t>
          </a:r>
        </a:p>
      </dsp:txBody>
      <dsp:txXfrm>
        <a:off x="998433" y="3759688"/>
        <a:ext cx="2834633" cy="539905"/>
      </dsp:txXfrm>
    </dsp:sp>
    <dsp:sp modelId="{2DF6E451-DD64-4339-9614-C7C7B3F577E0}">
      <dsp:nvSpPr>
        <dsp:cNvPr id="0" name=""/>
        <dsp:cNvSpPr/>
      </dsp:nvSpPr>
      <dsp:spPr>
        <a:xfrm>
          <a:off x="944268" y="4299593"/>
          <a:ext cx="288879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6354-0DDD-4135-89FA-F87A6D1AE508}">
      <dsp:nvSpPr>
        <dsp:cNvPr id="0" name=""/>
        <dsp:cNvSpPr/>
      </dsp:nvSpPr>
      <dsp:spPr>
        <a:xfrm>
          <a:off x="0" y="0"/>
          <a:ext cx="383574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5F588-648D-41DB-B8ED-98D25BFB5A65}">
      <dsp:nvSpPr>
        <dsp:cNvPr id="0" name=""/>
        <dsp:cNvSpPr/>
      </dsp:nvSpPr>
      <dsp:spPr>
        <a:xfrm>
          <a:off x="0" y="0"/>
          <a:ext cx="973086" cy="3456000"/>
        </a:xfrm>
        <a:prstGeom prst="rect">
          <a:avLst/>
        </a:prstGeom>
        <a:solidFill>
          <a:srgbClr val="DBDEE9"/>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1.</a:t>
          </a:r>
        </a:p>
        <a:p>
          <a:pPr marL="0" lvl="0" indent="0" algn="l" defTabSz="622300">
            <a:lnSpc>
              <a:spcPct val="90000"/>
            </a:lnSpc>
            <a:spcBef>
              <a:spcPct val="0"/>
            </a:spcBef>
            <a:spcAft>
              <a:spcPct val="35000"/>
            </a:spcAft>
            <a:buNone/>
          </a:pPr>
          <a:r>
            <a:rPr lang="fr-FR" sz="1400" b="1" kern="1200" dirty="0"/>
            <a:t>Le contexte de votre entreprise est …</a:t>
          </a:r>
        </a:p>
      </dsp:txBody>
      <dsp:txXfrm>
        <a:off x="0" y="0"/>
        <a:ext cx="973086" cy="3456000"/>
      </dsp:txXfrm>
    </dsp:sp>
    <dsp:sp modelId="{F5CC65A1-E08D-4D9A-BA35-EFD33C18DE7C}">
      <dsp:nvSpPr>
        <dsp:cNvPr id="0" name=""/>
        <dsp:cNvSpPr/>
      </dsp:nvSpPr>
      <dsp:spPr>
        <a:xfrm>
          <a:off x="1026745" y="32568"/>
          <a:ext cx="2808169"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r-FR" sz="1300" b="0" kern="1200" dirty="0"/>
            <a:t>Contexte économiques difficile ayant un impact sur la conservation des emplois.</a:t>
          </a:r>
        </a:p>
      </dsp:txBody>
      <dsp:txXfrm>
        <a:off x="1026745" y="32568"/>
        <a:ext cx="2808169" cy="651374"/>
      </dsp:txXfrm>
    </dsp:sp>
    <dsp:sp modelId="{3B1EA53A-EB2A-45AF-8102-B570462BC1D1}">
      <dsp:nvSpPr>
        <dsp:cNvPr id="0" name=""/>
        <dsp:cNvSpPr/>
      </dsp:nvSpPr>
      <dsp:spPr>
        <a:xfrm>
          <a:off x="973086" y="683943"/>
          <a:ext cx="28618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434F3-FE31-4773-BF73-BD3DD655C6B1}">
      <dsp:nvSpPr>
        <dsp:cNvPr id="0" name=""/>
        <dsp:cNvSpPr/>
      </dsp:nvSpPr>
      <dsp:spPr>
        <a:xfrm>
          <a:off x="1026745" y="716512"/>
          <a:ext cx="2808169"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fr-FR" sz="1300" b="0" kern="1200" dirty="0"/>
            <a:t>Baisse des subventions ou marchés publics.</a:t>
          </a:r>
        </a:p>
      </dsp:txBody>
      <dsp:txXfrm>
        <a:off x="1026745" y="716512"/>
        <a:ext cx="2808169" cy="651374"/>
      </dsp:txXfrm>
    </dsp:sp>
    <dsp:sp modelId="{7C99129D-956F-4DCC-BE4B-ADAB80725033}">
      <dsp:nvSpPr>
        <dsp:cNvPr id="0" name=""/>
        <dsp:cNvSpPr/>
      </dsp:nvSpPr>
      <dsp:spPr>
        <a:xfrm>
          <a:off x="973086" y="1367887"/>
          <a:ext cx="28618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0E65FA-B6E6-4A07-B5B1-B4125D7FF63C}">
      <dsp:nvSpPr>
        <dsp:cNvPr id="0" name=""/>
        <dsp:cNvSpPr/>
      </dsp:nvSpPr>
      <dsp:spPr>
        <a:xfrm>
          <a:off x="1026745" y="1400456"/>
          <a:ext cx="2808169"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fr-FR" sz="1300" b="0" kern="1200" dirty="0"/>
            <a:t>Changements dans la réglementation ou les normes du secteur d’activité.</a:t>
          </a:r>
        </a:p>
      </dsp:txBody>
      <dsp:txXfrm>
        <a:off x="1026745" y="1400456"/>
        <a:ext cx="2808169" cy="651374"/>
      </dsp:txXfrm>
    </dsp:sp>
    <dsp:sp modelId="{95E15D5A-4EEE-4BFB-A48B-E55310884369}">
      <dsp:nvSpPr>
        <dsp:cNvPr id="0" name=""/>
        <dsp:cNvSpPr/>
      </dsp:nvSpPr>
      <dsp:spPr>
        <a:xfrm>
          <a:off x="973086" y="2051831"/>
          <a:ext cx="28618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C8292-3E44-4412-B3B8-8D6086748F5F}">
      <dsp:nvSpPr>
        <dsp:cNvPr id="0" name=""/>
        <dsp:cNvSpPr/>
      </dsp:nvSpPr>
      <dsp:spPr>
        <a:xfrm>
          <a:off x="1026745" y="2084400"/>
          <a:ext cx="2808169"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fr-FR" sz="1300" b="0" kern="1200" dirty="0"/>
            <a:t>Intensification de la concurrence qui nécessite l’investissement dans de nouvelles compétences.</a:t>
          </a:r>
        </a:p>
      </dsp:txBody>
      <dsp:txXfrm>
        <a:off x="1026745" y="2084400"/>
        <a:ext cx="2808169" cy="651374"/>
      </dsp:txXfrm>
    </dsp:sp>
    <dsp:sp modelId="{9A207075-C68E-47F6-8573-B065AF6DC667}">
      <dsp:nvSpPr>
        <dsp:cNvPr id="0" name=""/>
        <dsp:cNvSpPr/>
      </dsp:nvSpPr>
      <dsp:spPr>
        <a:xfrm>
          <a:off x="973086" y="2735774"/>
          <a:ext cx="28618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30ACF-4BDF-4CBB-B9AF-E8004BB35131}">
      <dsp:nvSpPr>
        <dsp:cNvPr id="0" name=""/>
        <dsp:cNvSpPr/>
      </dsp:nvSpPr>
      <dsp:spPr>
        <a:xfrm>
          <a:off x="1026745" y="2768343"/>
          <a:ext cx="2808169"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fr-FR" sz="1300" b="0" kern="1200" dirty="0"/>
            <a:t>Mutations impactant les emplois et les compétences.</a:t>
          </a:r>
        </a:p>
      </dsp:txBody>
      <dsp:txXfrm>
        <a:off x="1026745" y="2768343"/>
        <a:ext cx="2808169" cy="651374"/>
      </dsp:txXfrm>
    </dsp:sp>
    <dsp:sp modelId="{31A24848-7E29-4044-9818-11427873461B}">
      <dsp:nvSpPr>
        <dsp:cNvPr id="0" name=""/>
        <dsp:cNvSpPr/>
      </dsp:nvSpPr>
      <dsp:spPr>
        <a:xfrm>
          <a:off x="973086" y="3419718"/>
          <a:ext cx="28618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C74C8-F54D-441E-B9A3-19C1951423F0}">
      <dsp:nvSpPr>
        <dsp:cNvPr id="0" name=""/>
        <dsp:cNvSpPr/>
      </dsp:nvSpPr>
      <dsp:spPr>
        <a:xfrm>
          <a:off x="0" y="0"/>
          <a:ext cx="4251541"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E555D-C54C-4EBB-BFD4-DB04414C947A}">
      <dsp:nvSpPr>
        <dsp:cNvPr id="0" name=""/>
        <dsp:cNvSpPr/>
      </dsp:nvSpPr>
      <dsp:spPr>
        <a:xfrm>
          <a:off x="0" y="0"/>
          <a:ext cx="932954" cy="3927643"/>
        </a:xfrm>
        <a:prstGeom prst="rect">
          <a:avLst/>
        </a:prstGeom>
        <a:solidFill>
          <a:srgbClr val="DBDEE9"/>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fr-FR" sz="1400" b="1" u="none" kern="1200" dirty="0"/>
            <a:t>3.</a:t>
          </a:r>
        </a:p>
        <a:p>
          <a:pPr marL="0" lvl="0" indent="0" algn="l" defTabSz="622300">
            <a:lnSpc>
              <a:spcPct val="90000"/>
            </a:lnSpc>
            <a:spcBef>
              <a:spcPct val="0"/>
            </a:spcBef>
            <a:spcAft>
              <a:spcPct val="35000"/>
            </a:spcAft>
            <a:buFont typeface="Wingdings" panose="05000000000000000000" pitchFamily="2" charset="2"/>
            <a:buNone/>
          </a:pPr>
          <a:r>
            <a:rPr lang="fr-FR" sz="1400" b="1" u="none" kern="1200" dirty="0"/>
            <a:t>Votre projet de formation est …</a:t>
          </a:r>
        </a:p>
      </dsp:txBody>
      <dsp:txXfrm>
        <a:off x="0" y="0"/>
        <a:ext cx="932954" cy="3927643"/>
      </dsp:txXfrm>
    </dsp:sp>
    <dsp:sp modelId="{AA5AAEBA-5D3A-460D-B1F6-FABA084E4EA4}">
      <dsp:nvSpPr>
        <dsp:cNvPr id="0" name=""/>
        <dsp:cNvSpPr/>
      </dsp:nvSpPr>
      <dsp:spPr>
        <a:xfrm>
          <a:off x="995108" y="92917"/>
          <a:ext cx="3252719" cy="71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fr-FR" sz="1200" b="0" u="none" kern="1200" dirty="0"/>
            <a:t>Qualifiantes et diplômantes</a:t>
          </a:r>
        </a:p>
      </dsp:txBody>
      <dsp:txXfrm>
        <a:off x="995108" y="92917"/>
        <a:ext cx="3252719" cy="718992"/>
      </dsp:txXfrm>
    </dsp:sp>
    <dsp:sp modelId="{43AE3357-E52E-48BD-9EEB-E65CC581CC4D}">
      <dsp:nvSpPr>
        <dsp:cNvPr id="0" name=""/>
        <dsp:cNvSpPr/>
      </dsp:nvSpPr>
      <dsp:spPr>
        <a:xfrm>
          <a:off x="932954" y="811909"/>
          <a:ext cx="33148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A0851-DCA1-4D1A-A03A-9529C48D5CDC}">
      <dsp:nvSpPr>
        <dsp:cNvPr id="0" name=""/>
        <dsp:cNvSpPr/>
      </dsp:nvSpPr>
      <dsp:spPr>
        <a:xfrm>
          <a:off x="995108" y="904827"/>
          <a:ext cx="3252719" cy="728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fr-FR" sz="1200" b="0" u="none" kern="1200" dirty="0"/>
            <a:t>Pour la sécurisation de l'emploi des salariés formés (emplois précaires, métier fragilisé)</a:t>
          </a:r>
        </a:p>
      </dsp:txBody>
      <dsp:txXfrm>
        <a:off x="995108" y="904827"/>
        <a:ext cx="3252719" cy="728117"/>
      </dsp:txXfrm>
    </dsp:sp>
    <dsp:sp modelId="{6484941F-8F9E-4385-99D0-4094694E3E98}">
      <dsp:nvSpPr>
        <dsp:cNvPr id="0" name=""/>
        <dsp:cNvSpPr/>
      </dsp:nvSpPr>
      <dsp:spPr>
        <a:xfrm>
          <a:off x="932954" y="1632944"/>
          <a:ext cx="33148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8BD70-2956-4BD9-90FE-267C1B89DB05}">
      <dsp:nvSpPr>
        <dsp:cNvPr id="0" name=""/>
        <dsp:cNvSpPr/>
      </dsp:nvSpPr>
      <dsp:spPr>
        <a:xfrm>
          <a:off x="995108" y="1725861"/>
          <a:ext cx="3252719" cy="67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fr-FR" sz="1200" b="0" u="none" kern="1200" dirty="0"/>
            <a:t>Pour la transformation des compétences au regard des transitions de la branche / de l’entreprise</a:t>
          </a:r>
        </a:p>
      </dsp:txBody>
      <dsp:txXfrm>
        <a:off x="995108" y="1725861"/>
        <a:ext cx="3252719" cy="678146"/>
      </dsp:txXfrm>
    </dsp:sp>
    <dsp:sp modelId="{C6A5AC4F-5CA1-4B99-A6AD-3C9715480FA0}">
      <dsp:nvSpPr>
        <dsp:cNvPr id="0" name=""/>
        <dsp:cNvSpPr/>
      </dsp:nvSpPr>
      <dsp:spPr>
        <a:xfrm>
          <a:off x="932954" y="2404008"/>
          <a:ext cx="33148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40879-9E09-4FC0-A8FD-4D61E1235C48}">
      <dsp:nvSpPr>
        <dsp:cNvPr id="0" name=""/>
        <dsp:cNvSpPr/>
      </dsp:nvSpPr>
      <dsp:spPr>
        <a:xfrm>
          <a:off x="995108" y="2540187"/>
          <a:ext cx="3252719" cy="635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fr-FR" sz="1200" b="0" u="none" kern="1200" dirty="0"/>
            <a:t>Pour la reconversion (salariés dont le métier est fragilisé)</a:t>
          </a:r>
        </a:p>
      </dsp:txBody>
      <dsp:txXfrm>
        <a:off x="995108" y="2540187"/>
        <a:ext cx="3252719" cy="635999"/>
      </dsp:txXfrm>
    </dsp:sp>
    <dsp:sp modelId="{B97629FE-EFEC-4147-9997-70912CA8C2D4}">
      <dsp:nvSpPr>
        <dsp:cNvPr id="0" name=""/>
        <dsp:cNvSpPr/>
      </dsp:nvSpPr>
      <dsp:spPr>
        <a:xfrm>
          <a:off x="932954" y="3132924"/>
          <a:ext cx="33148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498D4-B516-45F9-9E42-57432D6C0781}">
      <dsp:nvSpPr>
        <dsp:cNvPr id="0" name=""/>
        <dsp:cNvSpPr/>
      </dsp:nvSpPr>
      <dsp:spPr>
        <a:xfrm>
          <a:off x="995108" y="3225841"/>
          <a:ext cx="3252719" cy="60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fr-FR" sz="1200" b="0" u="none" kern="1200" dirty="0"/>
            <a:t>Transversale favorisant les passerelles entre les métiers ou les secteurs (soft skills*)</a:t>
          </a:r>
        </a:p>
      </dsp:txBody>
      <dsp:txXfrm>
        <a:off x="995108" y="3225841"/>
        <a:ext cx="3252719" cy="605745"/>
      </dsp:txXfrm>
    </dsp:sp>
    <dsp:sp modelId="{884C2DC4-6F87-4887-97F0-D0ED5D060568}">
      <dsp:nvSpPr>
        <dsp:cNvPr id="0" name=""/>
        <dsp:cNvSpPr/>
      </dsp:nvSpPr>
      <dsp:spPr>
        <a:xfrm>
          <a:off x="932954" y="3831586"/>
          <a:ext cx="33148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EB26C-323E-4037-95D2-1FDDBD113735}">
      <dsp:nvSpPr>
        <dsp:cNvPr id="0" name=""/>
        <dsp:cNvSpPr/>
      </dsp:nvSpPr>
      <dsp:spPr>
        <a:xfrm>
          <a:off x="8854" y="2126649"/>
          <a:ext cx="1955525" cy="1380209"/>
        </a:xfrm>
        <a:prstGeom prst="roundRect">
          <a:avLst>
            <a:gd name="adj" fmla="val 10000"/>
          </a:avLst>
        </a:prstGeom>
        <a:solidFill>
          <a:schemeClr val="lt1">
            <a:alpha val="90000"/>
            <a:hueOff val="0"/>
            <a:satOff val="0"/>
            <a:lumOff val="0"/>
            <a:alphaOff val="0"/>
          </a:schemeClr>
        </a:solidFill>
        <a:ln w="12700" cap="flat" cmpd="sng" algn="ctr">
          <a:solidFill>
            <a:srgbClr val="0080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Entreprise de plus de 50 salariés</a:t>
          </a:r>
        </a:p>
        <a:p>
          <a:pPr marL="114300" lvl="1" indent="-114300" algn="l" defTabSz="622300">
            <a:lnSpc>
              <a:spcPct val="90000"/>
            </a:lnSpc>
            <a:spcBef>
              <a:spcPct val="0"/>
            </a:spcBef>
            <a:spcAft>
              <a:spcPct val="15000"/>
            </a:spcAft>
            <a:buChar char="•"/>
          </a:pPr>
          <a:r>
            <a:rPr lang="fr-FR" sz="1400" kern="1200"/>
            <a:t>Situation de l’entreprise</a:t>
          </a:r>
        </a:p>
      </dsp:txBody>
      <dsp:txXfrm>
        <a:off x="40616" y="2158411"/>
        <a:ext cx="1892001" cy="1020926"/>
      </dsp:txXfrm>
    </dsp:sp>
    <dsp:sp modelId="{6F945F5A-3779-4E09-B640-39AC9A1A4920}">
      <dsp:nvSpPr>
        <dsp:cNvPr id="0" name=""/>
        <dsp:cNvSpPr/>
      </dsp:nvSpPr>
      <dsp:spPr>
        <a:xfrm rot="21194631">
          <a:off x="1094726" y="2471179"/>
          <a:ext cx="1822103" cy="1822103"/>
        </a:xfrm>
        <a:prstGeom prst="leftCircularArrow">
          <a:avLst>
            <a:gd name="adj1" fmla="val 3027"/>
            <a:gd name="adj2" fmla="val 371408"/>
            <a:gd name="adj3" fmla="val 2146919"/>
            <a:gd name="adj4" fmla="val 9024489"/>
            <a:gd name="adj5" fmla="val 3532"/>
          </a:avLst>
        </a:prstGeom>
        <a:solidFill>
          <a:srgbClr val="FF5800"/>
        </a:solidFill>
        <a:ln>
          <a:noFill/>
        </a:ln>
        <a:effectLst/>
      </dsp:spPr>
      <dsp:style>
        <a:lnRef idx="0">
          <a:scrgbClr r="0" g="0" b="0"/>
        </a:lnRef>
        <a:fillRef idx="1">
          <a:scrgbClr r="0" g="0" b="0"/>
        </a:fillRef>
        <a:effectRef idx="0">
          <a:scrgbClr r="0" g="0" b="0"/>
        </a:effectRef>
        <a:fontRef idx="minor">
          <a:schemeClr val="lt1"/>
        </a:fontRef>
      </dsp:style>
    </dsp:sp>
    <dsp:sp modelId="{5569EC70-2DA8-4FE7-8330-E255E3E5EEBF}">
      <dsp:nvSpPr>
        <dsp:cNvPr id="0" name=""/>
        <dsp:cNvSpPr/>
      </dsp:nvSpPr>
      <dsp:spPr>
        <a:xfrm>
          <a:off x="521782" y="3211100"/>
          <a:ext cx="1487471" cy="591518"/>
        </a:xfrm>
        <a:prstGeom prst="roundRect">
          <a:avLst>
            <a:gd name="adj" fmla="val 10000"/>
          </a:avLst>
        </a:prstGeom>
        <a:solidFill>
          <a:srgbClr val="FF5800"/>
        </a:solidFill>
        <a:ln w="12700" cap="flat" cmpd="sng" algn="ctr">
          <a:solidFill>
            <a:srgbClr val="FF5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Le contexte de votre entreprise? </a:t>
          </a:r>
        </a:p>
      </dsp:txBody>
      <dsp:txXfrm>
        <a:off x="539107" y="3228425"/>
        <a:ext cx="1452821" cy="556868"/>
      </dsp:txXfrm>
    </dsp:sp>
    <dsp:sp modelId="{55CE164A-5401-4077-A2C9-346E3709D1D5}">
      <dsp:nvSpPr>
        <dsp:cNvPr id="0" name=""/>
        <dsp:cNvSpPr/>
      </dsp:nvSpPr>
      <dsp:spPr>
        <a:xfrm>
          <a:off x="2271906" y="2126649"/>
          <a:ext cx="1673405" cy="1380209"/>
        </a:xfrm>
        <a:prstGeom prst="roundRect">
          <a:avLst>
            <a:gd name="adj" fmla="val 10000"/>
          </a:avLst>
        </a:prstGeom>
        <a:solidFill>
          <a:schemeClr val="lt1">
            <a:alpha val="90000"/>
            <a:hueOff val="0"/>
            <a:satOff val="0"/>
            <a:lumOff val="0"/>
            <a:alphaOff val="0"/>
          </a:schemeClr>
        </a:solidFill>
        <a:ln w="12700" cap="flat" cmpd="sng" algn="ctr">
          <a:solidFill>
            <a:srgbClr val="0080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a:t>Formation</a:t>
          </a:r>
        </a:p>
        <a:p>
          <a:pPr marL="57150" lvl="1" indent="-57150" algn="l" defTabSz="311150">
            <a:lnSpc>
              <a:spcPct val="90000"/>
            </a:lnSpc>
            <a:spcBef>
              <a:spcPct val="0"/>
            </a:spcBef>
            <a:spcAft>
              <a:spcPct val="15000"/>
            </a:spcAft>
            <a:buChar char="•"/>
          </a:pPr>
          <a:endParaRPr lang="fr-FR" sz="700" kern="1200"/>
        </a:p>
        <a:p>
          <a:pPr marL="114300" lvl="1" indent="-114300" algn="l" defTabSz="622300">
            <a:lnSpc>
              <a:spcPct val="90000"/>
            </a:lnSpc>
            <a:spcBef>
              <a:spcPct val="0"/>
            </a:spcBef>
            <a:spcAft>
              <a:spcPct val="15000"/>
            </a:spcAft>
            <a:buChar char="•"/>
          </a:pPr>
          <a:r>
            <a:rPr lang="fr-FR" sz="1400" kern="1200"/>
            <a:t>Niveau de qualification</a:t>
          </a:r>
        </a:p>
      </dsp:txBody>
      <dsp:txXfrm>
        <a:off x="2303668" y="2454170"/>
        <a:ext cx="1609881" cy="1020926"/>
      </dsp:txXfrm>
    </dsp:sp>
    <dsp:sp modelId="{17C339CA-6381-4FA5-A630-C101D4F04FA3}">
      <dsp:nvSpPr>
        <dsp:cNvPr id="0" name=""/>
        <dsp:cNvSpPr/>
      </dsp:nvSpPr>
      <dsp:spPr>
        <a:xfrm rot="194880">
          <a:off x="3202772" y="1286108"/>
          <a:ext cx="2035927" cy="2035927"/>
        </a:xfrm>
        <a:prstGeom prst="circularArrow">
          <a:avLst>
            <a:gd name="adj1" fmla="val 2709"/>
            <a:gd name="adj2" fmla="val 329935"/>
            <a:gd name="adj3" fmla="val 19494554"/>
            <a:gd name="adj4" fmla="val 12575511"/>
            <a:gd name="adj5" fmla="val 3161"/>
          </a:avLst>
        </a:prstGeom>
        <a:solidFill>
          <a:srgbClr val="FF5800"/>
        </a:solidFill>
        <a:ln>
          <a:solidFill>
            <a:srgbClr val="FF5800"/>
          </a:solidFill>
        </a:ln>
        <a:effectLst/>
      </dsp:spPr>
      <dsp:style>
        <a:lnRef idx="0">
          <a:scrgbClr r="0" g="0" b="0"/>
        </a:lnRef>
        <a:fillRef idx="1">
          <a:scrgbClr r="0" g="0" b="0"/>
        </a:fillRef>
        <a:effectRef idx="0">
          <a:scrgbClr r="0" g="0" b="0"/>
        </a:effectRef>
        <a:fontRef idx="minor">
          <a:schemeClr val="lt1"/>
        </a:fontRef>
      </dsp:style>
    </dsp:sp>
    <dsp:sp modelId="{49E3EA97-590E-434B-BEAE-F729EE019B84}">
      <dsp:nvSpPr>
        <dsp:cNvPr id="0" name=""/>
        <dsp:cNvSpPr/>
      </dsp:nvSpPr>
      <dsp:spPr>
        <a:xfrm>
          <a:off x="2643773" y="1830890"/>
          <a:ext cx="1487471" cy="591518"/>
        </a:xfrm>
        <a:prstGeom prst="roundRect">
          <a:avLst>
            <a:gd name="adj" fmla="val 10000"/>
          </a:avLst>
        </a:prstGeom>
        <a:solidFill>
          <a:srgbClr val="FF5800"/>
        </a:solidFill>
        <a:ln w="12700" cap="flat" cmpd="sng" algn="ctr">
          <a:solidFill>
            <a:srgbClr val="FF5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La situation de votre salarié?</a:t>
          </a:r>
        </a:p>
      </dsp:txBody>
      <dsp:txXfrm>
        <a:off x="2661098" y="1848215"/>
        <a:ext cx="1452821" cy="556868"/>
      </dsp:txXfrm>
    </dsp:sp>
    <dsp:sp modelId="{B4E3B777-84DB-42F0-8632-A98EFA771241}">
      <dsp:nvSpPr>
        <dsp:cNvPr id="0" name=""/>
        <dsp:cNvSpPr/>
      </dsp:nvSpPr>
      <dsp:spPr>
        <a:xfrm>
          <a:off x="4393897" y="2126649"/>
          <a:ext cx="1673405" cy="1380209"/>
        </a:xfrm>
        <a:prstGeom prst="roundRect">
          <a:avLst>
            <a:gd name="adj" fmla="val 10000"/>
          </a:avLst>
        </a:prstGeom>
        <a:solidFill>
          <a:schemeClr val="lt1">
            <a:alpha val="90000"/>
            <a:hueOff val="0"/>
            <a:satOff val="0"/>
            <a:lumOff val="0"/>
            <a:alphaOff val="0"/>
          </a:schemeClr>
        </a:solidFill>
        <a:ln w="12700" cap="flat" cmpd="sng" algn="ctr">
          <a:solidFill>
            <a:srgbClr val="0080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a:t>Projet de Formation</a:t>
          </a:r>
        </a:p>
        <a:p>
          <a:pPr marL="57150" lvl="1" indent="-57150" algn="l" defTabSz="311150">
            <a:lnSpc>
              <a:spcPct val="90000"/>
            </a:lnSpc>
            <a:spcBef>
              <a:spcPct val="0"/>
            </a:spcBef>
            <a:spcAft>
              <a:spcPct val="15000"/>
            </a:spcAft>
            <a:buChar char="•"/>
          </a:pPr>
          <a:endParaRPr lang="fr-FR" sz="700" kern="1200"/>
        </a:p>
      </dsp:txBody>
      <dsp:txXfrm>
        <a:off x="4425659" y="2158411"/>
        <a:ext cx="1609881" cy="1020926"/>
      </dsp:txXfrm>
    </dsp:sp>
    <dsp:sp modelId="{4EBA8BF0-BFDA-4564-A1E7-DC5FF8D1B3D2}">
      <dsp:nvSpPr>
        <dsp:cNvPr id="0" name=""/>
        <dsp:cNvSpPr/>
      </dsp:nvSpPr>
      <dsp:spPr>
        <a:xfrm rot="21194631">
          <a:off x="5338709" y="2471179"/>
          <a:ext cx="1822103" cy="1822103"/>
        </a:xfrm>
        <a:prstGeom prst="leftCircularArrow">
          <a:avLst>
            <a:gd name="adj1" fmla="val 3027"/>
            <a:gd name="adj2" fmla="val 371408"/>
            <a:gd name="adj3" fmla="val 2146919"/>
            <a:gd name="adj4" fmla="val 9024489"/>
            <a:gd name="adj5" fmla="val 3532"/>
          </a:avLst>
        </a:prstGeom>
        <a:solidFill>
          <a:srgbClr val="FF5800"/>
        </a:solidFill>
        <a:ln>
          <a:solidFill>
            <a:srgbClr val="FF5800"/>
          </a:solidFill>
        </a:ln>
        <a:effectLst/>
      </dsp:spPr>
      <dsp:style>
        <a:lnRef idx="0">
          <a:scrgbClr r="0" g="0" b="0"/>
        </a:lnRef>
        <a:fillRef idx="1">
          <a:scrgbClr r="0" g="0" b="0"/>
        </a:fillRef>
        <a:effectRef idx="0">
          <a:scrgbClr r="0" g="0" b="0"/>
        </a:effectRef>
        <a:fontRef idx="minor">
          <a:schemeClr val="lt1"/>
        </a:fontRef>
      </dsp:style>
    </dsp:sp>
    <dsp:sp modelId="{0325E9FB-9AE2-4951-890E-49F877E48961}">
      <dsp:nvSpPr>
        <dsp:cNvPr id="0" name=""/>
        <dsp:cNvSpPr/>
      </dsp:nvSpPr>
      <dsp:spPr>
        <a:xfrm>
          <a:off x="4765765" y="3211100"/>
          <a:ext cx="1487471" cy="591518"/>
        </a:xfrm>
        <a:prstGeom prst="roundRect">
          <a:avLst>
            <a:gd name="adj" fmla="val 10000"/>
          </a:avLst>
        </a:prstGeom>
        <a:solidFill>
          <a:srgbClr val="FF5800"/>
        </a:solidFill>
        <a:ln w="12700" cap="flat" cmpd="sng" algn="ctr">
          <a:solidFill>
            <a:srgbClr val="FF5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Le besoin de compétence?</a:t>
          </a:r>
        </a:p>
      </dsp:txBody>
      <dsp:txXfrm>
        <a:off x="4783090" y="3228425"/>
        <a:ext cx="1452821" cy="556868"/>
      </dsp:txXfrm>
    </dsp:sp>
    <dsp:sp modelId="{900DACFE-DC3C-4090-8920-E082C3A7357E}">
      <dsp:nvSpPr>
        <dsp:cNvPr id="0" name=""/>
        <dsp:cNvSpPr/>
      </dsp:nvSpPr>
      <dsp:spPr>
        <a:xfrm>
          <a:off x="6515889" y="2126649"/>
          <a:ext cx="1673405" cy="1380209"/>
        </a:xfrm>
        <a:prstGeom prst="roundRect">
          <a:avLst>
            <a:gd name="adj" fmla="val 10000"/>
          </a:avLst>
        </a:prstGeom>
        <a:solidFill>
          <a:schemeClr val="lt1">
            <a:alpha val="90000"/>
            <a:hueOff val="0"/>
            <a:satOff val="0"/>
            <a:lumOff val="0"/>
            <a:alphaOff val="0"/>
          </a:schemeClr>
        </a:solidFill>
        <a:ln w="12700" cap="flat" cmpd="sng" algn="ctr">
          <a:solidFill>
            <a:srgbClr val="0080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a:t>Afdas Zoom</a:t>
          </a:r>
        </a:p>
        <a:p>
          <a:pPr marL="114300" lvl="1" indent="-114300" algn="l" defTabSz="622300">
            <a:lnSpc>
              <a:spcPct val="90000"/>
            </a:lnSpc>
            <a:spcBef>
              <a:spcPct val="0"/>
            </a:spcBef>
            <a:spcAft>
              <a:spcPct val="15000"/>
            </a:spcAft>
            <a:buChar char="•"/>
          </a:pPr>
          <a:r>
            <a:rPr lang="fr-FR" sz="1400" kern="1200"/>
            <a:t>Afdas </a:t>
          </a:r>
          <a:r>
            <a:rPr lang="fr-FR" sz="1400" kern="1200" err="1"/>
            <a:t>Connect</a:t>
          </a:r>
          <a:endParaRPr lang="fr-FR" sz="1400" kern="1200"/>
        </a:p>
      </dsp:txBody>
      <dsp:txXfrm>
        <a:off x="6547651" y="2454170"/>
        <a:ext cx="1609881" cy="1020926"/>
      </dsp:txXfrm>
    </dsp:sp>
    <dsp:sp modelId="{7CE5136D-84E1-465E-8689-9A9649F022DB}">
      <dsp:nvSpPr>
        <dsp:cNvPr id="0" name=""/>
        <dsp:cNvSpPr/>
      </dsp:nvSpPr>
      <dsp:spPr>
        <a:xfrm rot="194880">
          <a:off x="7446755" y="1286108"/>
          <a:ext cx="2035927" cy="2035927"/>
        </a:xfrm>
        <a:prstGeom prst="circularArrow">
          <a:avLst>
            <a:gd name="adj1" fmla="val 2709"/>
            <a:gd name="adj2" fmla="val 329935"/>
            <a:gd name="adj3" fmla="val 19494554"/>
            <a:gd name="adj4" fmla="val 12575511"/>
            <a:gd name="adj5" fmla="val 3161"/>
          </a:avLst>
        </a:prstGeom>
        <a:solidFill>
          <a:srgbClr val="FF5800"/>
        </a:solidFill>
        <a:ln>
          <a:solidFill>
            <a:srgbClr val="FF5800"/>
          </a:solidFill>
        </a:ln>
        <a:effectLst/>
      </dsp:spPr>
      <dsp:style>
        <a:lnRef idx="0">
          <a:scrgbClr r="0" g="0" b="0"/>
        </a:lnRef>
        <a:fillRef idx="1">
          <a:scrgbClr r="0" g="0" b="0"/>
        </a:fillRef>
        <a:effectRef idx="0">
          <a:scrgbClr r="0" g="0" b="0"/>
        </a:effectRef>
        <a:fontRef idx="minor">
          <a:schemeClr val="lt1"/>
        </a:fontRef>
      </dsp:style>
    </dsp:sp>
    <dsp:sp modelId="{7CA34848-152C-4BFA-938C-F98427CFB321}">
      <dsp:nvSpPr>
        <dsp:cNvPr id="0" name=""/>
        <dsp:cNvSpPr/>
      </dsp:nvSpPr>
      <dsp:spPr>
        <a:xfrm>
          <a:off x="6887756" y="1830890"/>
          <a:ext cx="1487471" cy="591518"/>
        </a:xfrm>
        <a:prstGeom prst="roundRect">
          <a:avLst>
            <a:gd name="adj" fmla="val 10000"/>
          </a:avLst>
        </a:prstGeom>
        <a:solidFill>
          <a:srgbClr val="FF5800"/>
        </a:solidFill>
        <a:ln w="12700" cap="flat" cmpd="sng" algn="ctr">
          <a:solidFill>
            <a:srgbClr val="FF5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Le projet peut-il être financé ? </a:t>
          </a:r>
        </a:p>
      </dsp:txBody>
      <dsp:txXfrm>
        <a:off x="6905081" y="1848215"/>
        <a:ext cx="1452821" cy="556868"/>
      </dsp:txXfrm>
    </dsp:sp>
    <dsp:sp modelId="{4C3B1121-5591-49AD-8AF0-E8D61DC87BF8}">
      <dsp:nvSpPr>
        <dsp:cNvPr id="0" name=""/>
        <dsp:cNvSpPr/>
      </dsp:nvSpPr>
      <dsp:spPr>
        <a:xfrm>
          <a:off x="8637880" y="2126649"/>
          <a:ext cx="1673405" cy="1380209"/>
        </a:xfrm>
        <a:prstGeom prst="roundRect">
          <a:avLst>
            <a:gd name="adj" fmla="val 10000"/>
          </a:avLst>
        </a:prstGeom>
        <a:solidFill>
          <a:schemeClr val="lt1">
            <a:alpha val="90000"/>
            <a:hueOff val="0"/>
            <a:satOff val="0"/>
            <a:lumOff val="0"/>
            <a:alphaOff val="0"/>
          </a:schemeClr>
        </a:solidFill>
        <a:ln w="12700" cap="flat" cmpd="sng" algn="ctr">
          <a:solidFill>
            <a:srgbClr val="0080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a:t>Demande sur </a:t>
          </a:r>
          <a:r>
            <a:rPr lang="fr-FR" sz="1400" u="sng" kern="1200">
              <a:solidFill>
                <a:srgbClr val="0563C1"/>
              </a:solidFill>
              <a:effectLst/>
              <a:ea typeface="Calibri" panose="020F0502020204030204" pitchFamily="34" charset="0"/>
              <a:cs typeface="Times New Roman" panose="02020603050405020304" pitchFamily="18" charset="0"/>
              <a:hlinkClick xmlns:r="http://schemas.openxmlformats.org/officeDocument/2006/relationships" r:id="rId1"/>
            </a:rPr>
            <a:t>portail adhérent</a:t>
          </a:r>
          <a:endParaRPr lang="fr-FR" sz="1400" kern="1200"/>
        </a:p>
      </dsp:txBody>
      <dsp:txXfrm>
        <a:off x="8669642" y="2158411"/>
        <a:ext cx="1609881" cy="1020926"/>
      </dsp:txXfrm>
    </dsp:sp>
    <dsp:sp modelId="{74BE23BF-F42F-4F47-BF2E-6D785414AA8C}">
      <dsp:nvSpPr>
        <dsp:cNvPr id="0" name=""/>
        <dsp:cNvSpPr/>
      </dsp:nvSpPr>
      <dsp:spPr>
        <a:xfrm>
          <a:off x="9009748" y="3211100"/>
          <a:ext cx="1487471" cy="591518"/>
        </a:xfrm>
        <a:prstGeom prst="roundRect">
          <a:avLst>
            <a:gd name="adj" fmla="val 10000"/>
          </a:avLst>
        </a:prstGeom>
        <a:solidFill>
          <a:srgbClr val="FF5800"/>
        </a:solidFill>
        <a:ln w="12700" cap="flat" cmpd="sng" algn="ctr">
          <a:solidFill>
            <a:srgbClr val="FF5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Finalisation du projet</a:t>
          </a:r>
        </a:p>
      </dsp:txBody>
      <dsp:txXfrm>
        <a:off x="9027073" y="3228425"/>
        <a:ext cx="1452821" cy="5568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373B5E27-0CAA-4DB4-B537-A94A616C5535}" type="datetimeFigureOut">
              <a:rPr lang="fr-FR" smtClean="0"/>
              <a:t>25/05/2022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D80981B5-0627-4AC8-89B5-E4EF5DB0EAF4}" type="slidenum">
              <a:rPr lang="fr-FR" smtClean="0"/>
              <a:t>‹N°›</a:t>
            </a:fld>
            <a:endParaRPr lang="fr-FR"/>
          </a:p>
        </p:txBody>
      </p:sp>
    </p:spTree>
    <p:extLst>
      <p:ext uri="{BB962C8B-B14F-4D97-AF65-F5344CB8AC3E}">
        <p14:creationId xmlns:p14="http://schemas.microsoft.com/office/powerpoint/2010/main" val="333335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fdas.force.com/Adherent/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afdas.com/documents/formulaires-afdas-et-note-dinformation/entreprises/guides-utilisateur-my-a-2014-entreprises/guide-utilisateurs-de-saisie-dpc-pro-a_adherent/@@download/file/Guide%20Utilisateurs%20adhe%CC%81rent%20demande%20PRO%20A%5b13%5d.pdf" TargetMode="External"/><Relationship Id="rId4" Type="http://schemas.openxmlformats.org/officeDocument/2006/relationships/hyperlink" Target="https://www.afdas.com/images/afdas-contrat-proa.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2</a:t>
            </a:fld>
            <a:endParaRPr lang="fr-FR"/>
          </a:p>
        </p:txBody>
      </p:sp>
    </p:spTree>
    <p:extLst>
      <p:ext uri="{BB962C8B-B14F-4D97-AF65-F5344CB8AC3E}">
        <p14:creationId xmlns:p14="http://schemas.microsoft.com/office/powerpoint/2010/main" val="374908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0981B5-0627-4AC8-89B5-E4EF5DB0EAF4}" type="slidenum">
              <a:rPr lang="fr-FR" smtClean="0"/>
              <a:t>3</a:t>
            </a:fld>
            <a:endParaRPr lang="fr-FR"/>
          </a:p>
        </p:txBody>
      </p:sp>
    </p:spTree>
    <p:extLst>
      <p:ext uri="{BB962C8B-B14F-4D97-AF65-F5344CB8AC3E}">
        <p14:creationId xmlns:p14="http://schemas.microsoft.com/office/powerpoint/2010/main" val="98826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0981B5-0627-4AC8-89B5-E4EF5DB0EAF4}" type="slidenum">
              <a:rPr lang="fr-FR" smtClean="0"/>
              <a:t>4</a:t>
            </a:fld>
            <a:endParaRPr lang="fr-FR"/>
          </a:p>
        </p:txBody>
      </p:sp>
    </p:spTree>
    <p:extLst>
      <p:ext uri="{BB962C8B-B14F-4D97-AF65-F5344CB8AC3E}">
        <p14:creationId xmlns:p14="http://schemas.microsoft.com/office/powerpoint/2010/main" val="348439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0981B5-0627-4AC8-89B5-E4EF5DB0EAF4}" type="slidenum">
              <a:rPr lang="fr-FR" smtClean="0"/>
              <a:t>5</a:t>
            </a:fld>
            <a:endParaRPr lang="fr-FR"/>
          </a:p>
        </p:txBody>
      </p:sp>
    </p:spTree>
    <p:extLst>
      <p:ext uri="{BB962C8B-B14F-4D97-AF65-F5344CB8AC3E}">
        <p14:creationId xmlns:p14="http://schemas.microsoft.com/office/powerpoint/2010/main" val="138259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L’Afdas prend en charge sur des fonds mutualisés les coûts pédagogiques et les frais annexes :</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Pour les coûts pédagogiques, le barème horaire s’applique, entre 9,15 et 15 € selon la typologie de formation et le niveau de diplôme ou de plafond pour la VAE ou le Cléa.</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Le remboursement des frais annexes est soumis conditions (+50 km, inexistence de formation équivalente à proximité) et est encadré par des plafonds définis par le Conseil d’administration de l’Afdas.</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1800">
                <a:effectLst/>
                <a:latin typeface="Calibri" panose="020F0502020204030204" pitchFamily="34" charset="0"/>
                <a:ea typeface="Calibri" panose="020F0502020204030204" pitchFamily="34" charset="0"/>
                <a:cs typeface="Times New Roman" panose="02020603050405020304" pitchFamily="18" charset="0"/>
              </a:rPr>
              <a:t>La rémunération et les charges sociales légales et conventionnelles des salariés lors de leur formation peut être prise en charge si elle est prévue dans l’accord de branche.</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La prise en charge globale des coûts pédagogiques, frais annexes et rémunération s’effectue dans la limite d’un plafond de 3 000 € sur les fonds de l’alternance ou de 9 000 € dans le cadre du Plan de relance.</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Pour être éligible au financement dans la limite de 9 000 €, la formation doit correspondre à l’une des 3 priorités du plan de relance :</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Aft>
                <a:spcPts val="800"/>
              </a:spcAft>
              <a:buFont typeface="+mj-lt"/>
              <a:buNone/>
            </a:pPr>
            <a:r>
              <a:rPr lang="fr-FR" sz="1800" b="1">
                <a:effectLst/>
                <a:latin typeface="Calibri" panose="020F0502020204030204" pitchFamily="34" charset="0"/>
                <a:ea typeface="Calibri" panose="020F0502020204030204" pitchFamily="34" charset="0"/>
                <a:cs typeface="Times New Roman" panose="02020603050405020304" pitchFamily="18" charset="0"/>
              </a:rPr>
              <a:t>La transition écologique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453390" algn="just">
              <a:lnSpc>
                <a:spcPct val="107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Afin de faire de la France la 1</a:t>
            </a:r>
            <a:r>
              <a:rPr lang="fr-FR" sz="1800"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800">
                <a:effectLst/>
                <a:latin typeface="Calibri" panose="020F0502020204030204" pitchFamily="34" charset="0"/>
                <a:ea typeface="Calibri" panose="020F0502020204030204" pitchFamily="34" charset="0"/>
                <a:cs typeface="Times New Roman" panose="02020603050405020304" pitchFamily="18" charset="0"/>
              </a:rPr>
              <a:t> grande économie décarbonée européenne en atteignant la neutralité carbone en 2050, la décarbonation implique des transformations lourdes qui nécessitent l’acquisition de nouvelles compétences pour les salariés et de nouvelles approches organisationnelles pour les entreprises.</a:t>
            </a:r>
          </a:p>
          <a:p>
            <a:pPr marL="342900" lvl="0" indent="-342900" algn="just">
              <a:lnSpc>
                <a:spcPct val="107000"/>
              </a:lnSpc>
              <a:spcAft>
                <a:spcPts val="800"/>
              </a:spcAft>
              <a:buFont typeface="Wingdings" panose="05000000000000000000" pitchFamily="2"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il s’agit des formations d’adaptation et de développement des compétences dans un contexte de mutations énergétiques et écologiques impliquant des transformations organisationnelles</a:t>
            </a:r>
          </a:p>
          <a:p>
            <a:pPr marL="453390" algn="just">
              <a:lnSpc>
                <a:spcPct val="107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Aft>
                <a:spcPts val="800"/>
              </a:spcAft>
              <a:buFont typeface="+mj-lt"/>
              <a:buNone/>
            </a:pPr>
            <a:r>
              <a:rPr lang="fr-FR" sz="1800" b="1">
                <a:effectLst/>
                <a:latin typeface="Calibri" panose="020F0502020204030204" pitchFamily="34" charset="0"/>
                <a:ea typeface="Calibri" panose="020F0502020204030204" pitchFamily="34" charset="0"/>
                <a:cs typeface="Times New Roman" panose="02020603050405020304" pitchFamily="18" charset="0"/>
              </a:rPr>
              <a:t>La souveraineté économique et de l'indépendance technologique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453390" algn="just">
              <a:lnSpc>
                <a:spcPct val="107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Elle présuppose des industries tournées vers les technologies d’avenir, adaptées aux technologies du numérique et donc engagées dans le développement, l’adaptation des compétences de leurs salariés.</a:t>
            </a:r>
          </a:p>
          <a:p>
            <a:pPr marL="342900" lvl="0" indent="-342900" algn="just">
              <a:lnSpc>
                <a:spcPct val="107000"/>
              </a:lnSpc>
              <a:spcAft>
                <a:spcPts val="800"/>
              </a:spcAft>
              <a:buFont typeface="Wingdings" panose="05000000000000000000" pitchFamily="2"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il s’agit des formations d’adaptation et de développement des compétences dans un contexte de relocalisation, de digitalisation ou d’indépendance technologique</a:t>
            </a:r>
          </a:p>
          <a:p>
            <a:pPr marL="453390" algn="just">
              <a:lnSpc>
                <a:spcPct val="107000"/>
              </a:lnSpc>
              <a:spcAft>
                <a:spcPts val="6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Aft>
                <a:spcPts val="800"/>
              </a:spcAft>
              <a:buFont typeface="+mj-lt"/>
              <a:buNone/>
            </a:pPr>
            <a:r>
              <a:rPr lang="fr-FR" sz="1800" b="1">
                <a:effectLst/>
                <a:latin typeface="Calibri" panose="020F0502020204030204" pitchFamily="34" charset="0"/>
                <a:ea typeface="Calibri" panose="020F0502020204030204" pitchFamily="34" charset="0"/>
                <a:cs typeface="Times New Roman" panose="02020603050405020304" pitchFamily="18" charset="0"/>
              </a:rPr>
              <a:t>La relance sociale et territoriale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453390"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Dans un impératif de justice sociale (égalité d’accès à la formation pour les actifs) et de sécurisation des parcours professionnels, les formations devront viser des secteurs impactés par un contexte de mutations économiques. »</a:t>
            </a:r>
          </a:p>
          <a:p>
            <a:pPr marL="342900" lvl="0" indent="-342900" algn="just">
              <a:lnSpc>
                <a:spcPct val="107000"/>
              </a:lnSpc>
              <a:spcAft>
                <a:spcPts val="800"/>
              </a:spcAft>
              <a:buFont typeface="Wingdings" panose="05000000000000000000" pitchFamily="2"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il s’agit des formations visant la sécurisation des parcours professionnels dans les secteurs impactés par des mutations économiques / technologiques</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Important : le financement de la ProA s’effectue en dehors des plafonds individuels du plan de développement des compétences, la ProA est donc un levier d’investissement dans les compétences et constitue une source d’optimisation du financement des projets de formation</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Si question barèmes FA</a:t>
            </a: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2800" b="1" i="0">
                <a:solidFill>
                  <a:srgbClr val="000000"/>
                </a:solidFill>
                <a:effectLst/>
                <a:latin typeface="GroteskBook20"/>
              </a:rPr>
              <a:t>Pour bénéficier du remboursement des frais de déplacement, d’hébergement et de repas, les conditions suivantes doivent être réunies :</a:t>
            </a:r>
            <a:endParaRPr lang="fr-FR" sz="2800" b="0" i="0">
              <a:solidFill>
                <a:srgbClr val="000000"/>
              </a:solidFill>
              <a:effectLst/>
              <a:latin typeface="GroteskBook20"/>
            </a:endParaRPr>
          </a:p>
          <a:p>
            <a:pPr algn="l">
              <a:buFont typeface="Arial" panose="020B0604020202020204" pitchFamily="34" charset="0"/>
              <a:buChar char="•"/>
            </a:pPr>
            <a:r>
              <a:rPr lang="fr-FR" sz="2800" b="0" i="0">
                <a:solidFill>
                  <a:srgbClr val="000000"/>
                </a:solidFill>
                <a:effectLst/>
                <a:latin typeface="GroteskBook20"/>
              </a:rPr>
              <a:t>la formation est éloignée d'au moins 50 km de l'entreprise</a:t>
            </a:r>
          </a:p>
          <a:p>
            <a:pPr algn="l">
              <a:buFont typeface="Arial" panose="020B0604020202020204" pitchFamily="34" charset="0"/>
              <a:buChar char="•"/>
            </a:pPr>
            <a:r>
              <a:rPr lang="fr-FR" sz="2800" b="0" i="0">
                <a:solidFill>
                  <a:srgbClr val="000000"/>
                </a:solidFill>
                <a:effectLst/>
                <a:latin typeface="GroteskBook20"/>
              </a:rPr>
              <a:t>la formation n’a pas d’équivalent à proximité</a:t>
            </a:r>
          </a:p>
          <a:p>
            <a:pPr algn="l">
              <a:buFont typeface="Arial" panose="020B0604020202020204" pitchFamily="34" charset="0"/>
              <a:buChar char="•"/>
            </a:pPr>
            <a:r>
              <a:rPr lang="fr-FR" sz="2800" b="0" i="0">
                <a:solidFill>
                  <a:srgbClr val="000000"/>
                </a:solidFill>
                <a:effectLst/>
                <a:latin typeface="GroteskBook20"/>
              </a:rPr>
              <a:t>les frais du salarié à la charge de l’employeur ont été remboursés au salarié</a:t>
            </a:r>
          </a:p>
          <a:p>
            <a:pPr algn="l">
              <a:buFont typeface="Arial" panose="020B0604020202020204" pitchFamily="34" charset="0"/>
              <a:buChar char="•"/>
            </a:pPr>
            <a:r>
              <a:rPr lang="fr-FR" sz="2800" b="0" i="0">
                <a:solidFill>
                  <a:srgbClr val="000000"/>
                </a:solidFill>
                <a:effectLst/>
                <a:latin typeface="GroteskBook20"/>
              </a:rPr>
              <a:t>les frais occasionnés constituent une dépense inhabituelle</a:t>
            </a:r>
          </a:p>
          <a:p>
            <a:pPr algn="l">
              <a:buFont typeface="Arial" panose="020B0604020202020204" pitchFamily="34" charset="0"/>
              <a:buNone/>
            </a:pPr>
            <a:endParaRPr lang="fr-FR" sz="2800" b="0" i="0">
              <a:solidFill>
                <a:srgbClr val="000000"/>
              </a:solidFill>
              <a:effectLst/>
              <a:latin typeface="GroteskBook20"/>
            </a:endParaRPr>
          </a:p>
          <a:p>
            <a:pPr algn="l"/>
            <a:r>
              <a:rPr lang="fr-FR" sz="2800" b="0" i="0">
                <a:solidFill>
                  <a:srgbClr val="000000"/>
                </a:solidFill>
                <a:effectLst/>
                <a:latin typeface="GroteskBook20"/>
              </a:rPr>
              <a:t>Attention : En aucun cas, le remboursement accordé par l’Afdas ne peut être supérieur au montant des frais réels.</a:t>
            </a:r>
          </a:p>
          <a:p>
            <a:pPr algn="l"/>
            <a:endParaRPr lang="fr-FR" sz="2800" b="0" i="0">
              <a:solidFill>
                <a:srgbClr val="000000"/>
              </a:solidFill>
              <a:effectLst/>
              <a:latin typeface="GroteskBook20"/>
            </a:endParaRPr>
          </a:p>
          <a:p>
            <a:pPr algn="l"/>
            <a:r>
              <a:rPr lang="fr-FR" sz="2800" b="0" i="1">
                <a:solidFill>
                  <a:srgbClr val="000000"/>
                </a:solidFill>
                <a:effectLst/>
                <a:latin typeface="GroteskBook20"/>
              </a:rPr>
              <a:t>Frais de transport : 0,456 e / km</a:t>
            </a:r>
            <a:endParaRPr lang="fr-FR" sz="2800" b="0" i="0">
              <a:solidFill>
                <a:srgbClr val="000000"/>
              </a:solidFill>
              <a:effectLst/>
              <a:latin typeface="GroteskBook20"/>
            </a:endParaRPr>
          </a:p>
          <a:p>
            <a:pPr algn="l"/>
            <a:r>
              <a:rPr lang="fr-FR" sz="2800" b="0" i="1">
                <a:solidFill>
                  <a:srgbClr val="000000"/>
                </a:solidFill>
                <a:effectLst/>
                <a:latin typeface="GroteskBook20"/>
              </a:rPr>
              <a:t>Frais de repas et d'hébergement :</a:t>
            </a:r>
            <a:endParaRPr lang="fr-FR" sz="2800" b="0" i="0">
              <a:solidFill>
                <a:srgbClr val="000000"/>
              </a:solidFill>
              <a:effectLst/>
              <a:latin typeface="GroteskBook20"/>
            </a:endParaRPr>
          </a:p>
          <a:p>
            <a:pPr algn="l">
              <a:buFont typeface="Arial" panose="020B0604020202020204" pitchFamily="34" charset="0"/>
              <a:buChar char="•"/>
            </a:pPr>
            <a:r>
              <a:rPr lang="fr-FR" sz="2800" b="0" i="0">
                <a:solidFill>
                  <a:srgbClr val="000000"/>
                </a:solidFill>
                <a:effectLst/>
                <a:latin typeface="GroteskBook20"/>
              </a:rPr>
              <a:t>20 fois le minimum garant (soit 75,20 € depuis le 1</a:t>
            </a:r>
            <a:r>
              <a:rPr lang="fr-FR" sz="2800" b="0" i="0" baseline="30000">
                <a:solidFill>
                  <a:srgbClr val="000000"/>
                </a:solidFill>
                <a:effectLst/>
                <a:latin typeface="GroteskBook20"/>
              </a:rPr>
              <a:t>er</a:t>
            </a:r>
            <a:r>
              <a:rPr lang="fr-FR" sz="2800" b="0" i="0">
                <a:solidFill>
                  <a:srgbClr val="000000"/>
                </a:solidFill>
                <a:effectLst/>
                <a:latin typeface="GroteskBook20"/>
              </a:rPr>
              <a:t> janvier 2022)</a:t>
            </a:r>
          </a:p>
          <a:p>
            <a:pPr algn="l">
              <a:buFont typeface="Arial" panose="020B0604020202020204" pitchFamily="34" charset="0"/>
              <a:buChar char="•"/>
            </a:pPr>
            <a:r>
              <a:rPr lang="fr-FR" sz="2800" b="0" i="1">
                <a:solidFill>
                  <a:srgbClr val="000000"/>
                </a:solidFill>
                <a:effectLst/>
                <a:latin typeface="GroteskBook20"/>
              </a:rPr>
              <a:t>Pour les formations d’une durée supérieure à 3 mois ou modulaires et les parcours de formation composés de plusieurs sessions, la prise en charge des frais de transport est limitée à 1 aller-retour par trimestre (ou par module ou session) sur une période maximale de 12 mois.</a:t>
            </a:r>
            <a:endParaRPr lang="fr-FR" sz="2800" b="0" i="0">
              <a:solidFill>
                <a:srgbClr val="000000"/>
              </a:solidFill>
              <a:effectLst/>
              <a:latin typeface="GroteskBook20"/>
            </a:endParaRPr>
          </a:p>
          <a:p>
            <a:pPr algn="l">
              <a:buFont typeface="Arial" panose="020B0604020202020204" pitchFamily="34" charset="0"/>
              <a:buChar char="•"/>
            </a:pPr>
            <a:r>
              <a:rPr lang="fr-FR" sz="2800" b="0" i="1">
                <a:solidFill>
                  <a:srgbClr val="000000"/>
                </a:solidFill>
                <a:effectLst/>
                <a:latin typeface="GroteskBook20"/>
              </a:rPr>
              <a:t>Pour les salariés exerçant en Outre-Mer ou pour les stages se déroulant à l’étranger, une participation aux frais peut être accordée sur étude.</a:t>
            </a:r>
            <a:endParaRPr lang="fr-FR" sz="2800" b="0" i="0">
              <a:solidFill>
                <a:srgbClr val="000000"/>
              </a:solidFill>
              <a:effectLst/>
              <a:latin typeface="GroteskBook2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6</a:t>
            </a:fld>
            <a:endParaRPr lang="fr-FR"/>
          </a:p>
        </p:txBody>
      </p:sp>
    </p:spTree>
    <p:extLst>
      <p:ext uri="{BB962C8B-B14F-4D97-AF65-F5344CB8AC3E}">
        <p14:creationId xmlns:p14="http://schemas.microsoft.com/office/powerpoint/2010/main" val="417610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0981B5-0627-4AC8-89B5-E4EF5DB0EAF4}" type="slidenum">
              <a:rPr lang="fr-FR" smtClean="0"/>
              <a:t>7</a:t>
            </a:fld>
            <a:endParaRPr lang="fr-FR"/>
          </a:p>
        </p:txBody>
      </p:sp>
    </p:spTree>
    <p:extLst>
      <p:ext uri="{BB962C8B-B14F-4D97-AF65-F5344CB8AC3E}">
        <p14:creationId xmlns:p14="http://schemas.microsoft.com/office/powerpoint/2010/main" val="12689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0981B5-0627-4AC8-89B5-E4EF5DB0EAF4}" type="slidenum">
              <a:rPr lang="fr-FR" smtClean="0"/>
              <a:t>8</a:t>
            </a:fld>
            <a:endParaRPr lang="fr-FR"/>
          </a:p>
        </p:txBody>
      </p:sp>
    </p:spTree>
    <p:extLst>
      <p:ext uri="{BB962C8B-B14F-4D97-AF65-F5344CB8AC3E}">
        <p14:creationId xmlns:p14="http://schemas.microsoft.com/office/powerpoint/2010/main" val="90566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En synthèse et pour passer à l’action</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Vous devez d’abord vérifier si le salarié est éligible au regard de la nature de son contrat de travail et de son niveau d’étude.</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Ensuite, il faut s’assurer de la convergence entre l’entreprise et le salarié autour du projet de reconversion et de promotion.</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Puis identifier une certification ou vérifier si la certification choisie est inscrite dans la liste de l’accord de branche étendue. Il est important de vérifier si elle est toujours active au RNCP.</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Une fois la certification choisie, il faut choisir l’organisme de formation parmi les centres habilités à dispenser la formation visant la certification puis vérifier que la durée du parcours et la durée de la formation répondent aux conditions prévues dans l’accord de branche.</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Estimez ensuite le niveau de prise en charge du projet.</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Et enfin complétez le CERFA et transmettez votre demande à l’Afdas à parti du portail adhérent.</a:t>
            </a:r>
          </a:p>
          <a:p>
            <a:pPr algn="just">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endParaRPr lang="fr-FR"/>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9</a:t>
            </a:fld>
            <a:endParaRPr lang="fr-FR"/>
          </a:p>
        </p:txBody>
      </p:sp>
    </p:spTree>
    <p:extLst>
      <p:ext uri="{BB962C8B-B14F-4D97-AF65-F5344CB8AC3E}">
        <p14:creationId xmlns:p14="http://schemas.microsoft.com/office/powerpoint/2010/main" val="3154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Partout en France, dans chaque région, nos conseillers sont à votre écoute pour vous accompagner.</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Avec eux</a:t>
            </a:r>
          </a:p>
          <a:p>
            <a:pPr marL="342900" lvl="0" indent="-342900" algn="just">
              <a:lnSpc>
                <a:spcPct val="107000"/>
              </a:lnSpc>
              <a:spcAft>
                <a:spcPts val="800"/>
              </a:spcAft>
              <a:buFont typeface="Wingdings" panose="05000000000000000000" pitchFamily="2" charset="2"/>
              <a:buChar char=""/>
              <a:tabLst>
                <a:tab pos="4572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Vérifiez la faisabilité du projet au regard des critères que nous avons détaillés</a:t>
            </a:r>
          </a:p>
          <a:p>
            <a:pPr marL="342900" lvl="0" indent="-342900" algn="just">
              <a:lnSpc>
                <a:spcPct val="107000"/>
              </a:lnSpc>
              <a:spcAft>
                <a:spcPts val="800"/>
              </a:spcAft>
              <a:buFont typeface="Wingdings" panose="05000000000000000000" pitchFamily="2" charset="2"/>
              <a:buChar char=""/>
              <a:tabLst>
                <a:tab pos="4572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Identifiez la certification adaptée à votre besoin parmi la liste de certification de votre accord de branche étendu</a:t>
            </a:r>
          </a:p>
          <a:p>
            <a:pPr marL="342900" lvl="0" indent="-342900" algn="just">
              <a:lnSpc>
                <a:spcPct val="107000"/>
              </a:lnSpc>
              <a:spcAft>
                <a:spcPts val="800"/>
              </a:spcAft>
              <a:buFont typeface="Wingdings" panose="05000000000000000000" pitchFamily="2" charset="2"/>
              <a:buChar char=""/>
              <a:tabLst>
                <a:tab pos="4572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Sécurisez la mise en œuvre en vous aidant au choix de la formation tuteur</a:t>
            </a:r>
          </a:p>
          <a:p>
            <a:pPr marL="342900" lvl="0" indent="-342900" algn="just">
              <a:lnSpc>
                <a:spcPct val="107000"/>
              </a:lnSpc>
              <a:spcAft>
                <a:spcPts val="800"/>
              </a:spcAft>
              <a:buFont typeface="Wingdings" panose="05000000000000000000" pitchFamily="2" charset="2"/>
              <a:buChar char=""/>
              <a:tabLst>
                <a:tab pos="4572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Bénéficiez d’un accompagnement pour effectuer les démarches administratives.</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2 possibilités pour rencontrer un conseiller :</a:t>
            </a:r>
          </a:p>
          <a:p>
            <a:pPr marL="342900" lvl="0" indent="-342900" algn="just">
              <a:lnSpc>
                <a:spcPct val="107000"/>
              </a:lnSpc>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Afdas zoom = participez à un atelier collectif, en échangeant avec un conseil et d’autres entreprises, pas à pas pour concrétiser vos projets</a:t>
            </a:r>
          </a:p>
          <a:p>
            <a:pPr marL="342900" lvl="0" indent="-342900" algn="just">
              <a:lnSpc>
                <a:spcPct val="107000"/>
              </a:lnSpc>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Afdas </a:t>
            </a:r>
            <a:r>
              <a:rPr lang="fr-FR" sz="1100" err="1">
                <a:effectLst/>
                <a:latin typeface="Calibri" panose="020F0502020204030204" pitchFamily="34" charset="0"/>
                <a:ea typeface="Calibri" panose="020F0502020204030204" pitchFamily="34" charset="0"/>
                <a:cs typeface="Times New Roman" panose="02020603050405020304" pitchFamily="18" charset="0"/>
              </a:rPr>
              <a:t>connect</a:t>
            </a:r>
            <a:r>
              <a:rPr lang="fr-FR" sz="1100">
                <a:effectLst/>
                <a:latin typeface="Calibri" panose="020F0502020204030204" pitchFamily="34" charset="0"/>
                <a:ea typeface="Calibri" panose="020F0502020204030204" pitchFamily="34" charset="0"/>
                <a:cs typeface="Times New Roman" panose="02020603050405020304" pitchFamily="18" charset="0"/>
              </a:rPr>
              <a:t> = prenez RDV individuel avec un conseiller pour être accompagner dans la mise en œuvre de votre projet.</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La demande de prise en charge est à adresser dans les 5 jours qui suivent le démarrage de l’avenant.</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La gestion de cette demande est 100% dématérialisée sur </a:t>
            </a:r>
            <a:r>
              <a:rPr lang="fr-FR"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portail Adhérent</a:t>
            </a: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lnSpc>
                <a:spcPct val="107000"/>
              </a:lnSpc>
              <a:spcAft>
                <a:spcPts val="800"/>
              </a:spcAft>
              <a:buFont typeface="Arial" panose="020B0604020202020204" pitchFamily="34" charset="0"/>
              <a:buChar char="-"/>
              <a:tabLst>
                <a:tab pos="9144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Saisir la demande de prise en charge</a:t>
            </a:r>
          </a:p>
          <a:p>
            <a:pPr marL="742950" lvl="1" indent="-285750" algn="just">
              <a:lnSpc>
                <a:spcPct val="107000"/>
              </a:lnSpc>
              <a:spcAft>
                <a:spcPts val="800"/>
              </a:spcAft>
              <a:buFont typeface="Arial" panose="020B0604020202020204" pitchFamily="34" charset="0"/>
              <a:buChar char="-"/>
              <a:tabLst>
                <a:tab pos="9144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Joindre le CERFA, le calendrier, le programme, la convention de formation.</a:t>
            </a:r>
          </a:p>
          <a:p>
            <a:pPr algn="just">
              <a:lnSpc>
                <a:spcPct val="107000"/>
              </a:lnSpc>
              <a:spcAft>
                <a:spcPts val="800"/>
              </a:spcAft>
              <a:tabLst>
                <a:tab pos="914400" algn="l"/>
              </a:tabLst>
            </a:pPr>
            <a:r>
              <a:rPr lang="fr-FR" sz="1100">
                <a:effectLst/>
                <a:latin typeface="Calibri" panose="020F0502020204030204" pitchFamily="34" charset="0"/>
                <a:ea typeface="Calibri" panose="020F0502020204030204" pitchFamily="34" charset="0"/>
                <a:cs typeface="Times New Roman" panose="02020603050405020304" pitchFamily="18" charset="0"/>
              </a:rPr>
              <a:t>L’Afdas instruit votre demande et règle directement le centre de formation.</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Pour vous aider, téléchargez le </a:t>
            </a:r>
            <a:r>
              <a:rPr lang="fr-FR"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guide sur la ProA</a:t>
            </a:r>
            <a:r>
              <a:rPr lang="fr-FR" sz="1100">
                <a:effectLst/>
                <a:latin typeface="Calibri" panose="020F0502020204030204" pitchFamily="34" charset="0"/>
                <a:ea typeface="Calibri" panose="020F0502020204030204" pitchFamily="34" charset="0"/>
                <a:cs typeface="Times New Roman" panose="02020603050405020304" pitchFamily="18" charset="0"/>
              </a:rPr>
              <a:t> et le </a:t>
            </a:r>
            <a:r>
              <a:rPr lang="fr-FR"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guide utilisateurs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10</a:t>
            </a:fld>
            <a:endParaRPr lang="fr-FR"/>
          </a:p>
        </p:txBody>
      </p:sp>
    </p:spTree>
    <p:extLst>
      <p:ext uri="{BB962C8B-B14F-4D97-AF65-F5344CB8AC3E}">
        <p14:creationId xmlns:p14="http://schemas.microsoft.com/office/powerpoint/2010/main" val="33003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3E73-905D-4DC8-9271-2543D7D5C604}"/>
              </a:ext>
            </a:extLst>
          </p:cNvPr>
          <p:cNvSpPr/>
          <p:nvPr userDrawn="1"/>
        </p:nvSpPr>
        <p:spPr>
          <a:xfrm>
            <a:off x="0" y="1693940"/>
            <a:ext cx="12192000" cy="5164060"/>
          </a:xfrm>
          <a:prstGeom prst="rect">
            <a:avLst/>
          </a:prstGeom>
          <a:solidFill>
            <a:srgbClr val="F0B26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48B8AEA5-D9EC-42D2-98F5-F9D2C8DED509}"/>
              </a:ext>
            </a:extLst>
          </p:cNvPr>
          <p:cNvPicPr>
            <a:picLocks noChangeAspect="1"/>
          </p:cNvPicPr>
          <p:nvPr userDrawn="1"/>
        </p:nvPicPr>
        <p:blipFill>
          <a:blip r:embed="rId2"/>
          <a:stretch>
            <a:fillRect/>
          </a:stretch>
        </p:blipFill>
        <p:spPr>
          <a:xfrm>
            <a:off x="0" y="0"/>
            <a:ext cx="4140200" cy="2705100"/>
          </a:xfrm>
          <a:prstGeom prst="rect">
            <a:avLst/>
          </a:prstGeom>
        </p:spPr>
      </p:pic>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3"/>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4"/>
          <a:stretch>
            <a:fillRect/>
          </a:stretch>
        </p:blipFill>
        <p:spPr>
          <a:xfrm>
            <a:off x="9231923" y="5682526"/>
            <a:ext cx="2420077" cy="763255"/>
          </a:xfrm>
          <a:prstGeom prst="rect">
            <a:avLst/>
          </a:prstGeom>
        </p:spPr>
      </p:pic>
      <p:sp>
        <p:nvSpPr>
          <p:cNvPr id="11" name="Espace réservé du texte 24">
            <a:extLst>
              <a:ext uri="{FF2B5EF4-FFF2-40B4-BE49-F238E27FC236}">
                <a16:creationId xmlns:a16="http://schemas.microsoft.com/office/drawing/2014/main" id="{C57A6A12-A7E6-48AE-97C5-5C392D9E860A}"/>
              </a:ext>
            </a:extLst>
          </p:cNvPr>
          <p:cNvSpPr>
            <a:spLocks noGrp="1"/>
          </p:cNvSpPr>
          <p:nvPr>
            <p:ph type="body" sz="quarter" idx="17" hasCustomPrompt="1"/>
          </p:nvPr>
        </p:nvSpPr>
        <p:spPr>
          <a:xfrm>
            <a:off x="403860" y="1092378"/>
            <a:ext cx="5692140" cy="326885"/>
          </a:xfrm>
          <a:prstGeom prst="rect">
            <a:avLst/>
          </a:prstGeom>
        </p:spPr>
        <p:txBody>
          <a:bodyPr/>
          <a:lstStyle>
            <a:lvl1pPr marL="0" indent="0">
              <a:buNone/>
              <a:defRPr sz="1800" b="1">
                <a:solidFill>
                  <a:schemeClr val="tx1"/>
                </a:solidFill>
              </a:defRPr>
            </a:lvl1pPr>
          </a:lstStyle>
          <a:p>
            <a:pPr lvl="0"/>
            <a:r>
              <a:rPr lang="fr-FR"/>
              <a:t>Détail sur la cible</a:t>
            </a:r>
          </a:p>
        </p:txBody>
      </p:sp>
      <p:sp>
        <p:nvSpPr>
          <p:cNvPr id="14" name="Espace réservé du texte 13">
            <a:extLst>
              <a:ext uri="{FF2B5EF4-FFF2-40B4-BE49-F238E27FC236}">
                <a16:creationId xmlns:a16="http://schemas.microsoft.com/office/drawing/2014/main" id="{CC458FB7-1AF1-43A8-B913-87BB3E7B8375}"/>
              </a:ext>
            </a:extLst>
          </p:cNvPr>
          <p:cNvSpPr>
            <a:spLocks noGrp="1"/>
          </p:cNvSpPr>
          <p:nvPr>
            <p:ph type="body" sz="quarter" idx="18" hasCustomPrompt="1"/>
          </p:nvPr>
        </p:nvSpPr>
        <p:spPr>
          <a:xfrm>
            <a:off x="403225" y="640080"/>
            <a:ext cx="5692775" cy="504508"/>
          </a:xfrm>
          <a:prstGeom prst="rect">
            <a:avLst/>
          </a:prstGeom>
        </p:spPr>
        <p:txBody>
          <a:bodyPr/>
          <a:lstStyle>
            <a:lvl1pPr marL="0" indent="0">
              <a:buNone/>
              <a:defRPr b="1">
                <a:latin typeface="+mn-lt"/>
              </a:defRPr>
            </a:lvl1pPr>
          </a:lstStyle>
          <a:p>
            <a:pPr lvl="0"/>
            <a:r>
              <a:rPr lang="fr-FR"/>
              <a:t>#cible</a:t>
            </a:r>
          </a:p>
        </p:txBody>
      </p:sp>
      <p:sp>
        <p:nvSpPr>
          <p:cNvPr id="15" name="Espace réservé du texte 13">
            <a:extLst>
              <a:ext uri="{FF2B5EF4-FFF2-40B4-BE49-F238E27FC236}">
                <a16:creationId xmlns:a16="http://schemas.microsoft.com/office/drawing/2014/main" id="{AF96EECC-6697-44BD-9607-57F75236E9CA}"/>
              </a:ext>
            </a:extLst>
          </p:cNvPr>
          <p:cNvSpPr>
            <a:spLocks noGrp="1"/>
          </p:cNvSpPr>
          <p:nvPr>
            <p:ph type="body" sz="quarter" idx="19" hasCustomPrompt="1"/>
          </p:nvPr>
        </p:nvSpPr>
        <p:spPr>
          <a:xfrm>
            <a:off x="1619655" y="2464089"/>
            <a:ext cx="6069618" cy="504508"/>
          </a:xfrm>
          <a:prstGeom prst="rect">
            <a:avLst/>
          </a:prstGeom>
        </p:spPr>
        <p:txBody>
          <a:bodyPr/>
          <a:lstStyle>
            <a:lvl1pPr marL="0" indent="0">
              <a:buNone/>
              <a:defRPr b="1">
                <a:solidFill>
                  <a:srgbClr val="FF5800"/>
                </a:solidFill>
                <a:latin typeface="+mn-lt"/>
              </a:defRPr>
            </a:lvl1pPr>
          </a:lstStyle>
          <a:p>
            <a:pPr lvl="0"/>
            <a:r>
              <a:rPr lang="fr-FR"/>
              <a:t>Titre de la présentation</a:t>
            </a:r>
          </a:p>
        </p:txBody>
      </p:sp>
      <p:sp>
        <p:nvSpPr>
          <p:cNvPr id="16" name="Espace réservé du texte 13">
            <a:extLst>
              <a:ext uri="{FF2B5EF4-FFF2-40B4-BE49-F238E27FC236}">
                <a16:creationId xmlns:a16="http://schemas.microsoft.com/office/drawing/2014/main" id="{8370C4EE-C113-4301-BCC5-136EB24EDE5B}"/>
              </a:ext>
            </a:extLst>
          </p:cNvPr>
          <p:cNvSpPr>
            <a:spLocks noGrp="1"/>
          </p:cNvSpPr>
          <p:nvPr>
            <p:ph type="body" sz="quarter" idx="20" hasCustomPrompt="1"/>
          </p:nvPr>
        </p:nvSpPr>
        <p:spPr>
          <a:xfrm>
            <a:off x="1619654" y="2981854"/>
            <a:ext cx="6069618" cy="504508"/>
          </a:xfrm>
          <a:prstGeom prst="rect">
            <a:avLst/>
          </a:prstGeom>
        </p:spPr>
        <p:txBody>
          <a:bodyPr/>
          <a:lstStyle>
            <a:lvl1pPr marL="0" indent="0">
              <a:buNone/>
              <a:defRPr b="1">
                <a:latin typeface="+mn-lt"/>
              </a:defRPr>
            </a:lvl1pPr>
          </a:lstStyle>
          <a:p>
            <a:pPr lvl="0"/>
            <a:r>
              <a:rPr lang="fr-FR"/>
              <a:t>sur deux ou trois lignes</a:t>
            </a:r>
          </a:p>
        </p:txBody>
      </p:sp>
      <p:sp>
        <p:nvSpPr>
          <p:cNvPr id="17" name="Espace réservé du texte 13">
            <a:extLst>
              <a:ext uri="{FF2B5EF4-FFF2-40B4-BE49-F238E27FC236}">
                <a16:creationId xmlns:a16="http://schemas.microsoft.com/office/drawing/2014/main" id="{CDB330B0-EB54-4DF7-838B-28BBDBA370D0}"/>
              </a:ext>
            </a:extLst>
          </p:cNvPr>
          <p:cNvSpPr>
            <a:spLocks noGrp="1"/>
          </p:cNvSpPr>
          <p:nvPr>
            <p:ph type="body" sz="quarter" idx="21" hasCustomPrompt="1"/>
          </p:nvPr>
        </p:nvSpPr>
        <p:spPr>
          <a:xfrm>
            <a:off x="403225" y="5811899"/>
            <a:ext cx="3470505" cy="504508"/>
          </a:xfrm>
          <a:prstGeom prst="rect">
            <a:avLst/>
          </a:prstGeom>
        </p:spPr>
        <p:txBody>
          <a:bodyPr/>
          <a:lstStyle>
            <a:lvl1pPr marL="0" indent="0">
              <a:buNone/>
              <a:defRPr b="1">
                <a:latin typeface="+mn-lt"/>
              </a:defRPr>
            </a:lvl1pPr>
          </a:lstStyle>
          <a:p>
            <a:pPr lvl="0"/>
            <a:r>
              <a:rPr lang="fr-FR"/>
              <a:t>15 septembre 2021</a:t>
            </a:r>
          </a:p>
        </p:txBody>
      </p:sp>
    </p:spTree>
    <p:extLst>
      <p:ext uri="{BB962C8B-B14F-4D97-AF65-F5344CB8AC3E}">
        <p14:creationId xmlns:p14="http://schemas.microsoft.com/office/powerpoint/2010/main" val="524468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contenu graphique 2">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272966" y="3019482"/>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272966" y="2144731"/>
            <a:ext cx="4983651" cy="858126"/>
          </a:xfrm>
          <a:prstGeom prst="rect">
            <a:avLst/>
          </a:prstGeom>
        </p:spPr>
        <p:txBody>
          <a:bodyPr/>
          <a:lstStyle>
            <a:lvl1pPr marL="0" indent="0">
              <a:buNone/>
              <a:defRPr b="1"/>
            </a:lvl1pPr>
          </a:lstStyle>
          <a:p>
            <a:pPr lvl="0"/>
            <a:r>
              <a:rPr lang="fr-FR"/>
              <a:t>Titre du graphique / chiffres clé</a:t>
            </a:r>
          </a:p>
        </p:txBody>
      </p:sp>
      <p:sp>
        <p:nvSpPr>
          <p:cNvPr id="15" name="Espace réservé du texte 15">
            <a:extLst>
              <a:ext uri="{FF2B5EF4-FFF2-40B4-BE49-F238E27FC236}">
                <a16:creationId xmlns:a16="http://schemas.microsoft.com/office/drawing/2014/main" id="{08DEB1CD-4024-40EE-AA20-73A3F85F22BC}"/>
              </a:ext>
            </a:extLst>
          </p:cNvPr>
          <p:cNvSpPr>
            <a:spLocks noGrp="1"/>
          </p:cNvSpPr>
          <p:nvPr>
            <p:ph type="body" sz="quarter" idx="27" hasCustomPrompt="1"/>
          </p:nvPr>
        </p:nvSpPr>
        <p:spPr>
          <a:xfrm>
            <a:off x="802380" y="3019987"/>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6" name="Espace réservé du texte 7">
            <a:extLst>
              <a:ext uri="{FF2B5EF4-FFF2-40B4-BE49-F238E27FC236}">
                <a16:creationId xmlns:a16="http://schemas.microsoft.com/office/drawing/2014/main" id="{12EC5611-F13A-4114-914F-0B21AF656557}"/>
              </a:ext>
            </a:extLst>
          </p:cNvPr>
          <p:cNvSpPr>
            <a:spLocks noGrp="1"/>
          </p:cNvSpPr>
          <p:nvPr>
            <p:ph type="body" sz="quarter" idx="28" hasCustomPrompt="1"/>
          </p:nvPr>
        </p:nvSpPr>
        <p:spPr>
          <a:xfrm>
            <a:off x="802380" y="2145236"/>
            <a:ext cx="4983651" cy="858126"/>
          </a:xfrm>
          <a:prstGeom prst="rect">
            <a:avLst/>
          </a:prstGeom>
        </p:spPr>
        <p:txBody>
          <a:bodyPr/>
          <a:lstStyle>
            <a:lvl1pPr marL="0" indent="0">
              <a:buNone/>
              <a:defRPr b="1"/>
            </a:lvl1pPr>
          </a:lstStyle>
          <a:p>
            <a:pPr lvl="0"/>
            <a:r>
              <a:rPr lang="fr-FR"/>
              <a:t>Titre du graphique / chiffres clé</a:t>
            </a:r>
          </a:p>
        </p:txBody>
      </p:sp>
      <p:sp>
        <p:nvSpPr>
          <p:cNvPr id="6" name="Espace réservé du graphique 5">
            <a:extLst>
              <a:ext uri="{FF2B5EF4-FFF2-40B4-BE49-F238E27FC236}">
                <a16:creationId xmlns:a16="http://schemas.microsoft.com/office/drawing/2014/main" id="{4E102C13-691E-4355-AC5E-4A48DA661C89}"/>
              </a:ext>
            </a:extLst>
          </p:cNvPr>
          <p:cNvSpPr>
            <a:spLocks noGrp="1"/>
          </p:cNvSpPr>
          <p:nvPr>
            <p:ph type="chart" sz="quarter" idx="29" hasCustomPrompt="1"/>
          </p:nvPr>
        </p:nvSpPr>
        <p:spPr>
          <a:xfrm>
            <a:off x="801688" y="4295019"/>
            <a:ext cx="4984750" cy="1604963"/>
          </a:xfrm>
          <a:prstGeom prst="rect">
            <a:avLst/>
          </a:prstGeom>
        </p:spPr>
        <p:txBody>
          <a:bodyPr/>
          <a:lstStyle>
            <a:lvl1pPr>
              <a:defRPr/>
            </a:lvl1pPr>
          </a:lstStyle>
          <a:p>
            <a:r>
              <a:rPr lang="fr-FR"/>
              <a:t>Graphique </a:t>
            </a:r>
          </a:p>
        </p:txBody>
      </p:sp>
      <p:sp>
        <p:nvSpPr>
          <p:cNvPr id="18" name="Espace réservé du graphique 5">
            <a:extLst>
              <a:ext uri="{FF2B5EF4-FFF2-40B4-BE49-F238E27FC236}">
                <a16:creationId xmlns:a16="http://schemas.microsoft.com/office/drawing/2014/main" id="{2B807CAB-3A10-4145-B51C-AB83CAA2A599}"/>
              </a:ext>
            </a:extLst>
          </p:cNvPr>
          <p:cNvSpPr>
            <a:spLocks noGrp="1"/>
          </p:cNvSpPr>
          <p:nvPr>
            <p:ph type="chart" sz="quarter" idx="30" hasCustomPrompt="1"/>
          </p:nvPr>
        </p:nvSpPr>
        <p:spPr>
          <a:xfrm>
            <a:off x="6271867" y="4295019"/>
            <a:ext cx="4984750" cy="1604963"/>
          </a:xfrm>
          <a:prstGeom prst="rect">
            <a:avLst/>
          </a:prstGeom>
        </p:spPr>
        <p:txBody>
          <a:bodyPr/>
          <a:lstStyle>
            <a:lvl1pPr>
              <a:defRPr/>
            </a:lvl1pPr>
          </a:lstStyle>
          <a:p>
            <a:r>
              <a:rPr lang="fr-FR"/>
              <a:t>Graphique </a:t>
            </a:r>
          </a:p>
        </p:txBody>
      </p:sp>
      <p:sp>
        <p:nvSpPr>
          <p:cNvPr id="19" name="Espace réservé du texte 28">
            <a:extLst>
              <a:ext uri="{FF2B5EF4-FFF2-40B4-BE49-F238E27FC236}">
                <a16:creationId xmlns:a16="http://schemas.microsoft.com/office/drawing/2014/main" id="{47C88F17-246A-4571-B13C-29E04759F2D5}"/>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4091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fi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2445194" y="2965659"/>
            <a:ext cx="3350693" cy="326181"/>
          </a:xfrm>
          <a:prstGeom prst="rect">
            <a:avLst/>
          </a:prstGeom>
        </p:spPr>
        <p:txBody>
          <a:bodyPr/>
          <a:lstStyle>
            <a:lvl1pPr marL="0" indent="0">
              <a:lnSpc>
                <a:spcPct val="100000"/>
              </a:lnSpc>
              <a:spcBef>
                <a:spcPts val="0"/>
              </a:spcBef>
              <a:buNone/>
              <a:defRPr sz="1200" b="1"/>
            </a:lvl1pPr>
          </a:lstStyle>
          <a:p>
            <a:pPr lvl="0"/>
            <a:r>
              <a:rPr lang="fr-FR"/>
              <a:t>Prénom NOM</a:t>
            </a:r>
          </a:p>
        </p:txBody>
      </p:sp>
      <p:sp>
        <p:nvSpPr>
          <p:cNvPr id="14" name="Espace réservé du texte 2">
            <a:extLst>
              <a:ext uri="{FF2B5EF4-FFF2-40B4-BE49-F238E27FC236}">
                <a16:creationId xmlns:a16="http://schemas.microsoft.com/office/drawing/2014/main" id="{BB896B41-780E-41BD-ACB0-FE715FEEAB77}"/>
              </a:ext>
            </a:extLst>
          </p:cNvPr>
          <p:cNvSpPr>
            <a:spLocks noGrp="1"/>
          </p:cNvSpPr>
          <p:nvPr>
            <p:ph type="body" sz="quarter" idx="12" hasCustomPrompt="1"/>
          </p:nvPr>
        </p:nvSpPr>
        <p:spPr>
          <a:xfrm>
            <a:off x="2445193" y="3630855"/>
            <a:ext cx="3350693" cy="326181"/>
          </a:xfrm>
          <a:prstGeom prst="rect">
            <a:avLst/>
          </a:prstGeom>
        </p:spPr>
        <p:txBody>
          <a:bodyPr/>
          <a:lstStyle>
            <a:lvl1pPr marL="0" indent="0">
              <a:lnSpc>
                <a:spcPct val="100000"/>
              </a:lnSpc>
              <a:spcBef>
                <a:spcPts val="0"/>
              </a:spcBef>
              <a:buNone/>
              <a:defRPr sz="1200" b="1"/>
            </a:lvl1pPr>
          </a:lstStyle>
          <a:p>
            <a:pPr lvl="0"/>
            <a:r>
              <a:rPr lang="fr-FR"/>
              <a:t>Numéro de téléphone </a:t>
            </a:r>
          </a:p>
        </p:txBody>
      </p:sp>
      <p:sp>
        <p:nvSpPr>
          <p:cNvPr id="9" name="Espace réservé du texte 8">
            <a:extLst>
              <a:ext uri="{FF2B5EF4-FFF2-40B4-BE49-F238E27FC236}">
                <a16:creationId xmlns:a16="http://schemas.microsoft.com/office/drawing/2014/main" id="{1462AE03-A825-461D-A4B7-3D00F3EF12B3}"/>
              </a:ext>
            </a:extLst>
          </p:cNvPr>
          <p:cNvSpPr>
            <a:spLocks noGrp="1"/>
          </p:cNvSpPr>
          <p:nvPr>
            <p:ph type="body" sz="quarter" idx="13" hasCustomPrompt="1"/>
          </p:nvPr>
        </p:nvSpPr>
        <p:spPr>
          <a:xfrm>
            <a:off x="2444673" y="3298629"/>
            <a:ext cx="3351213" cy="325437"/>
          </a:xfrm>
          <a:prstGeom prst="rect">
            <a:avLst/>
          </a:prstGeom>
        </p:spPr>
        <p:txBody>
          <a:bodyPr/>
          <a:lstStyle>
            <a:lvl1pPr marL="0" indent="0">
              <a:lnSpc>
                <a:spcPct val="100000"/>
              </a:lnSpc>
              <a:spcBef>
                <a:spcPts val="0"/>
              </a:spcBef>
              <a:buNone/>
              <a:defRPr sz="1200" b="1"/>
            </a:lvl1pPr>
          </a:lstStyle>
          <a:p>
            <a:pPr lvl="0"/>
            <a:r>
              <a:rPr lang="fr-FR"/>
              <a:t>Adresse mail</a:t>
            </a:r>
          </a:p>
        </p:txBody>
      </p:sp>
    </p:spTree>
    <p:extLst>
      <p:ext uri="{BB962C8B-B14F-4D97-AF65-F5344CB8AC3E}">
        <p14:creationId xmlns:p14="http://schemas.microsoft.com/office/powerpoint/2010/main" val="558008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fi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4986877" y="2927810"/>
            <a:ext cx="2218246"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a:t>Merci</a:t>
            </a:r>
          </a:p>
        </p:txBody>
      </p:sp>
    </p:spTree>
    <p:extLst>
      <p:ext uri="{BB962C8B-B14F-4D97-AF65-F5344CB8AC3E}">
        <p14:creationId xmlns:p14="http://schemas.microsoft.com/office/powerpoint/2010/main" val="3160265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fin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76582"/>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3374164" y="2927810"/>
            <a:ext cx="5443671"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a:t>www.afdas.com</a:t>
            </a:r>
          </a:p>
        </p:txBody>
      </p:sp>
    </p:spTree>
    <p:extLst>
      <p:ext uri="{BB962C8B-B14F-4D97-AF65-F5344CB8AC3E}">
        <p14:creationId xmlns:p14="http://schemas.microsoft.com/office/powerpoint/2010/main" val="771596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3E73-905D-4DC8-9271-2543D7D5C604}"/>
              </a:ext>
            </a:extLst>
          </p:cNvPr>
          <p:cNvSpPr/>
          <p:nvPr userDrawn="1"/>
        </p:nvSpPr>
        <p:spPr>
          <a:xfrm>
            <a:off x="0" y="1693940"/>
            <a:ext cx="12192000" cy="5164060"/>
          </a:xfrm>
          <a:prstGeom prst="rect">
            <a:avLst/>
          </a:prstGeom>
          <a:solidFill>
            <a:srgbClr val="F0B26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48B8AEA5-D9EC-42D2-98F5-F9D2C8DED509}"/>
              </a:ext>
            </a:extLst>
          </p:cNvPr>
          <p:cNvPicPr>
            <a:picLocks noChangeAspect="1"/>
          </p:cNvPicPr>
          <p:nvPr userDrawn="1"/>
        </p:nvPicPr>
        <p:blipFill>
          <a:blip r:embed="rId2"/>
          <a:stretch>
            <a:fillRect/>
          </a:stretch>
        </p:blipFill>
        <p:spPr>
          <a:xfrm>
            <a:off x="0" y="0"/>
            <a:ext cx="4140200" cy="2705100"/>
          </a:xfrm>
          <a:prstGeom prst="rect">
            <a:avLst/>
          </a:prstGeom>
        </p:spPr>
      </p:pic>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3"/>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4"/>
          <a:stretch>
            <a:fillRect/>
          </a:stretch>
        </p:blipFill>
        <p:spPr>
          <a:xfrm>
            <a:off x="9231923" y="5682526"/>
            <a:ext cx="2420077" cy="763255"/>
          </a:xfrm>
          <a:prstGeom prst="rect">
            <a:avLst/>
          </a:prstGeom>
        </p:spPr>
      </p:pic>
      <p:sp>
        <p:nvSpPr>
          <p:cNvPr id="11" name="Espace réservé du texte 24">
            <a:extLst>
              <a:ext uri="{FF2B5EF4-FFF2-40B4-BE49-F238E27FC236}">
                <a16:creationId xmlns:a16="http://schemas.microsoft.com/office/drawing/2014/main" id="{C57A6A12-A7E6-48AE-97C5-5C392D9E860A}"/>
              </a:ext>
            </a:extLst>
          </p:cNvPr>
          <p:cNvSpPr>
            <a:spLocks noGrp="1"/>
          </p:cNvSpPr>
          <p:nvPr>
            <p:ph type="body" sz="quarter" idx="17" hasCustomPrompt="1"/>
          </p:nvPr>
        </p:nvSpPr>
        <p:spPr>
          <a:xfrm>
            <a:off x="403860" y="1092378"/>
            <a:ext cx="5692140" cy="326885"/>
          </a:xfrm>
          <a:prstGeom prst="rect">
            <a:avLst/>
          </a:prstGeom>
        </p:spPr>
        <p:txBody>
          <a:bodyPr/>
          <a:lstStyle>
            <a:lvl1pPr marL="0" indent="0">
              <a:buNone/>
              <a:defRPr sz="1800" b="1">
                <a:solidFill>
                  <a:schemeClr val="tx1"/>
                </a:solidFill>
              </a:defRPr>
            </a:lvl1pPr>
          </a:lstStyle>
          <a:p>
            <a:pPr lvl="0"/>
            <a:r>
              <a:rPr lang="fr-FR"/>
              <a:t>Détail sur la cible</a:t>
            </a:r>
          </a:p>
        </p:txBody>
      </p:sp>
      <p:sp>
        <p:nvSpPr>
          <p:cNvPr id="14" name="Espace réservé du texte 13">
            <a:extLst>
              <a:ext uri="{FF2B5EF4-FFF2-40B4-BE49-F238E27FC236}">
                <a16:creationId xmlns:a16="http://schemas.microsoft.com/office/drawing/2014/main" id="{CC458FB7-1AF1-43A8-B913-87BB3E7B8375}"/>
              </a:ext>
            </a:extLst>
          </p:cNvPr>
          <p:cNvSpPr>
            <a:spLocks noGrp="1"/>
          </p:cNvSpPr>
          <p:nvPr>
            <p:ph type="body" sz="quarter" idx="18" hasCustomPrompt="1"/>
          </p:nvPr>
        </p:nvSpPr>
        <p:spPr>
          <a:xfrm>
            <a:off x="403225" y="640080"/>
            <a:ext cx="5692775" cy="504508"/>
          </a:xfrm>
          <a:prstGeom prst="rect">
            <a:avLst/>
          </a:prstGeom>
        </p:spPr>
        <p:txBody>
          <a:bodyPr/>
          <a:lstStyle>
            <a:lvl1pPr marL="0" indent="0">
              <a:buNone/>
              <a:defRPr b="1">
                <a:latin typeface="+mn-lt"/>
              </a:defRPr>
            </a:lvl1pPr>
          </a:lstStyle>
          <a:p>
            <a:pPr lvl="0"/>
            <a:r>
              <a:rPr lang="fr-FR"/>
              <a:t>#cible</a:t>
            </a:r>
          </a:p>
        </p:txBody>
      </p:sp>
      <p:sp>
        <p:nvSpPr>
          <p:cNvPr id="15" name="Espace réservé du texte 13">
            <a:extLst>
              <a:ext uri="{FF2B5EF4-FFF2-40B4-BE49-F238E27FC236}">
                <a16:creationId xmlns:a16="http://schemas.microsoft.com/office/drawing/2014/main" id="{AF96EECC-6697-44BD-9607-57F75236E9CA}"/>
              </a:ext>
            </a:extLst>
          </p:cNvPr>
          <p:cNvSpPr>
            <a:spLocks noGrp="1"/>
          </p:cNvSpPr>
          <p:nvPr>
            <p:ph type="body" sz="quarter" idx="19" hasCustomPrompt="1"/>
          </p:nvPr>
        </p:nvSpPr>
        <p:spPr>
          <a:xfrm>
            <a:off x="1619655" y="2464089"/>
            <a:ext cx="6069618" cy="504508"/>
          </a:xfrm>
          <a:prstGeom prst="rect">
            <a:avLst/>
          </a:prstGeom>
        </p:spPr>
        <p:txBody>
          <a:bodyPr/>
          <a:lstStyle>
            <a:lvl1pPr marL="0" indent="0">
              <a:buNone/>
              <a:defRPr b="1">
                <a:solidFill>
                  <a:srgbClr val="FF5800"/>
                </a:solidFill>
                <a:latin typeface="+mn-lt"/>
              </a:defRPr>
            </a:lvl1pPr>
          </a:lstStyle>
          <a:p>
            <a:pPr lvl="0"/>
            <a:r>
              <a:rPr lang="fr-FR"/>
              <a:t>Titre de la présentation</a:t>
            </a:r>
          </a:p>
        </p:txBody>
      </p:sp>
      <p:sp>
        <p:nvSpPr>
          <p:cNvPr id="16" name="Espace réservé du texte 13">
            <a:extLst>
              <a:ext uri="{FF2B5EF4-FFF2-40B4-BE49-F238E27FC236}">
                <a16:creationId xmlns:a16="http://schemas.microsoft.com/office/drawing/2014/main" id="{8370C4EE-C113-4301-BCC5-136EB24EDE5B}"/>
              </a:ext>
            </a:extLst>
          </p:cNvPr>
          <p:cNvSpPr>
            <a:spLocks noGrp="1"/>
          </p:cNvSpPr>
          <p:nvPr>
            <p:ph type="body" sz="quarter" idx="20" hasCustomPrompt="1"/>
          </p:nvPr>
        </p:nvSpPr>
        <p:spPr>
          <a:xfrm>
            <a:off x="1619654" y="2981854"/>
            <a:ext cx="6069618" cy="504508"/>
          </a:xfrm>
          <a:prstGeom prst="rect">
            <a:avLst/>
          </a:prstGeom>
        </p:spPr>
        <p:txBody>
          <a:bodyPr/>
          <a:lstStyle>
            <a:lvl1pPr marL="0" indent="0">
              <a:buNone/>
              <a:defRPr b="1">
                <a:latin typeface="+mn-lt"/>
              </a:defRPr>
            </a:lvl1pPr>
          </a:lstStyle>
          <a:p>
            <a:pPr lvl="0"/>
            <a:r>
              <a:rPr lang="fr-FR"/>
              <a:t>sur deux ou trois lignes</a:t>
            </a:r>
          </a:p>
        </p:txBody>
      </p:sp>
      <p:sp>
        <p:nvSpPr>
          <p:cNvPr id="17" name="Espace réservé du texte 13">
            <a:extLst>
              <a:ext uri="{FF2B5EF4-FFF2-40B4-BE49-F238E27FC236}">
                <a16:creationId xmlns:a16="http://schemas.microsoft.com/office/drawing/2014/main" id="{CDB330B0-EB54-4DF7-838B-28BBDBA370D0}"/>
              </a:ext>
            </a:extLst>
          </p:cNvPr>
          <p:cNvSpPr>
            <a:spLocks noGrp="1"/>
          </p:cNvSpPr>
          <p:nvPr>
            <p:ph type="body" sz="quarter" idx="21" hasCustomPrompt="1"/>
          </p:nvPr>
        </p:nvSpPr>
        <p:spPr>
          <a:xfrm>
            <a:off x="403225" y="5811899"/>
            <a:ext cx="3470505" cy="504508"/>
          </a:xfrm>
          <a:prstGeom prst="rect">
            <a:avLst/>
          </a:prstGeom>
        </p:spPr>
        <p:txBody>
          <a:bodyPr/>
          <a:lstStyle>
            <a:lvl1pPr marL="0" indent="0">
              <a:buNone/>
              <a:defRPr b="1">
                <a:latin typeface="+mn-lt"/>
              </a:defRPr>
            </a:lvl1pPr>
          </a:lstStyle>
          <a:p>
            <a:pPr lvl="0"/>
            <a:r>
              <a:rPr lang="fr-FR"/>
              <a:t>15 septembre 2021</a:t>
            </a:r>
          </a:p>
        </p:txBody>
      </p:sp>
    </p:spTree>
    <p:extLst>
      <p:ext uri="{BB962C8B-B14F-4D97-AF65-F5344CB8AC3E}">
        <p14:creationId xmlns:p14="http://schemas.microsoft.com/office/powerpoint/2010/main" val="4000135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contenu 1">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85490" y="2072333"/>
            <a:ext cx="5289867" cy="4100968"/>
          </a:xfrm>
          <a:prstGeom prst="rect">
            <a:avLst/>
          </a:prstGeom>
        </p:spPr>
        <p:txBody>
          <a:bodyPr/>
          <a:lstStyle/>
          <a:p>
            <a:endParaRPr lang="fr-F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1221250" y="2072333"/>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1221250" y="5118929"/>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1221250" y="3597370"/>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578030" y="5118219"/>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578029" y="3592886"/>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578029" y="2072333"/>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29" name="Espace réservé du texte 28">
            <a:extLst>
              <a:ext uri="{FF2B5EF4-FFF2-40B4-BE49-F238E27FC236}">
                <a16:creationId xmlns:a16="http://schemas.microsoft.com/office/drawing/2014/main" id="{9BC6E27E-2187-4CD8-A733-8C3886BC4FE8}"/>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75617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contenu 2">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2481" y="2061649"/>
            <a:ext cx="5289867" cy="4100968"/>
          </a:xfrm>
          <a:prstGeom prst="rect">
            <a:avLst/>
          </a:prstGeom>
        </p:spPr>
        <p:txBody>
          <a:bodyPr/>
          <a:lstStyle/>
          <a:p>
            <a:endParaRPr lang="fr-F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7182346" y="2074072"/>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7182346" y="5120668"/>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7182346" y="3599109"/>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6539126" y="5119958"/>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6539125" y="3594625"/>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6539125" y="2074072"/>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11" name="Espace réservé du texte 28">
            <a:extLst>
              <a:ext uri="{FF2B5EF4-FFF2-40B4-BE49-F238E27FC236}">
                <a16:creationId xmlns:a16="http://schemas.microsoft.com/office/drawing/2014/main" id="{10959466-09FC-4E1B-9222-B45C47C9F96C}"/>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79075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vie contenu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933798" y="4193818"/>
            <a:ext cx="10255133" cy="1334146"/>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33798" y="2317912"/>
            <a:ext cx="10255133" cy="1334146"/>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28">
            <a:extLst>
              <a:ext uri="{FF2B5EF4-FFF2-40B4-BE49-F238E27FC236}">
                <a16:creationId xmlns:a16="http://schemas.microsoft.com/office/drawing/2014/main" id="{191A9075-EA71-4A81-93F9-F5A1586F75C7}"/>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85787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contenu 4">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66236" y="2269459"/>
            <a:ext cx="10255133" cy="3700503"/>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a:t>
            </a: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28">
            <a:extLst>
              <a:ext uri="{FF2B5EF4-FFF2-40B4-BE49-F238E27FC236}">
                <a16:creationId xmlns:a16="http://schemas.microsoft.com/office/drawing/2014/main" id="{12D503F8-2ADB-40F0-91B8-34E554A63886}"/>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138265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image 1">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22" name="Espace réservé pour une image  13">
            <a:extLst>
              <a:ext uri="{FF2B5EF4-FFF2-40B4-BE49-F238E27FC236}">
                <a16:creationId xmlns:a16="http://schemas.microsoft.com/office/drawing/2014/main" id="{11F6B897-6D71-49BA-8920-2762D977C554}"/>
              </a:ext>
            </a:extLst>
          </p:cNvPr>
          <p:cNvSpPr>
            <a:spLocks noGrp="1"/>
          </p:cNvSpPr>
          <p:nvPr>
            <p:ph type="pic" sz="quarter" idx="10"/>
          </p:nvPr>
        </p:nvSpPr>
        <p:spPr>
          <a:xfrm>
            <a:off x="602481" y="2061649"/>
            <a:ext cx="5289867" cy="4100968"/>
          </a:xfrm>
          <a:prstGeom prst="rect">
            <a:avLst/>
          </a:prstGeom>
        </p:spPr>
        <p:txBody>
          <a:bodyPr/>
          <a:lstStyle/>
          <a:p>
            <a:endParaRPr lang="fr-FR"/>
          </a:p>
        </p:txBody>
      </p:sp>
      <p:sp>
        <p:nvSpPr>
          <p:cNvPr id="23" name="Espace réservé pour une image  13">
            <a:extLst>
              <a:ext uri="{FF2B5EF4-FFF2-40B4-BE49-F238E27FC236}">
                <a16:creationId xmlns:a16="http://schemas.microsoft.com/office/drawing/2014/main" id="{5CB65B6A-0B60-4950-BEEE-E6E1921DF189}"/>
              </a:ext>
            </a:extLst>
          </p:cNvPr>
          <p:cNvSpPr>
            <a:spLocks noGrp="1"/>
          </p:cNvSpPr>
          <p:nvPr>
            <p:ph type="pic" sz="quarter" idx="19"/>
          </p:nvPr>
        </p:nvSpPr>
        <p:spPr>
          <a:xfrm>
            <a:off x="6168618" y="2061649"/>
            <a:ext cx="5289867" cy="4100968"/>
          </a:xfrm>
          <a:prstGeom prst="rect">
            <a:avLst/>
          </a:prstGeom>
        </p:spPr>
        <p:txBody>
          <a:bodyPr/>
          <a:lstStyle/>
          <a:p>
            <a:endParaRPr lang="fr-FR"/>
          </a:p>
        </p:txBody>
      </p:sp>
      <p:sp>
        <p:nvSpPr>
          <p:cNvPr id="24" name="Espace réservé du texte 28">
            <a:extLst>
              <a:ext uri="{FF2B5EF4-FFF2-40B4-BE49-F238E27FC236}">
                <a16:creationId xmlns:a16="http://schemas.microsoft.com/office/drawing/2014/main" id="{13D55336-6719-4A54-89C5-3DFBC0B90035}"/>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97809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contenu 1">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85490" y="2072333"/>
            <a:ext cx="5289867" cy="4100968"/>
          </a:xfrm>
          <a:prstGeom prst="rect">
            <a:avLst/>
          </a:prstGeom>
        </p:spPr>
        <p:txBody>
          <a:bodyPr/>
          <a:lstStyle/>
          <a:p>
            <a:r>
              <a:rPr lang="fr-FR"/>
              <a:t>Cliquez sur l'icône pour ajouter une image</a:t>
            </a: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1221250" y="2072333"/>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1221250" y="5118929"/>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1221250" y="3597370"/>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578030" y="5118219"/>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578029" y="3592886"/>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578029" y="2072333"/>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29" name="Espace réservé du texte 28">
            <a:extLst>
              <a:ext uri="{FF2B5EF4-FFF2-40B4-BE49-F238E27FC236}">
                <a16:creationId xmlns:a16="http://schemas.microsoft.com/office/drawing/2014/main" id="{9BC6E27E-2187-4CD8-A733-8C3886BC4FE8}"/>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214241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image 2">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856510" y="443969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3945776" y="443969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035042" y="443969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182497" y="443969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85651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3945775"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035042"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18804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4" name="Espace réservé du texte 28">
            <a:extLst>
              <a:ext uri="{FF2B5EF4-FFF2-40B4-BE49-F238E27FC236}">
                <a16:creationId xmlns:a16="http://schemas.microsoft.com/office/drawing/2014/main" id="{68F159DE-6863-4D8C-B4FB-68F3BF6366C9}"/>
              </a:ext>
            </a:extLst>
          </p:cNvPr>
          <p:cNvSpPr>
            <a:spLocks noGrp="1"/>
          </p:cNvSpPr>
          <p:nvPr>
            <p:ph type="body" sz="quarter" idx="25"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36491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image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989514" y="343063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4078780" y="343063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168046" y="343063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315501" y="343063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989514" y="1913373"/>
            <a:ext cx="1609897" cy="1445112"/>
          </a:xfrm>
          <a:prstGeom prst="rect">
            <a:avLst/>
          </a:prstGeom>
        </p:spPr>
        <p:txBody>
          <a:bodyPr/>
          <a:lstStyle>
            <a:lvl1pPr>
              <a:defRPr/>
            </a:lvl1pPr>
          </a:lstStyle>
          <a:p>
            <a:r>
              <a:rPr lang="fr-FR"/>
              <a:t>Image</a:t>
            </a:r>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4078779"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168046"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321044"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4" name="Espace réservé du texte 15">
            <a:extLst>
              <a:ext uri="{FF2B5EF4-FFF2-40B4-BE49-F238E27FC236}">
                <a16:creationId xmlns:a16="http://schemas.microsoft.com/office/drawing/2014/main" id="{9F555FEB-0EAD-4237-83A0-7DBD86F8FDEF}"/>
              </a:ext>
            </a:extLst>
          </p:cNvPr>
          <p:cNvSpPr>
            <a:spLocks noGrp="1"/>
          </p:cNvSpPr>
          <p:nvPr>
            <p:ph type="body" sz="quarter" idx="25" hasCustomPrompt="1"/>
          </p:nvPr>
        </p:nvSpPr>
        <p:spPr>
          <a:xfrm>
            <a:off x="1983971" y="570255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5" name="Espace réservé du texte 15">
            <a:extLst>
              <a:ext uri="{FF2B5EF4-FFF2-40B4-BE49-F238E27FC236}">
                <a16:creationId xmlns:a16="http://schemas.microsoft.com/office/drawing/2014/main" id="{5BAF6C53-80B7-4734-A59A-2888933D56AE}"/>
              </a:ext>
            </a:extLst>
          </p:cNvPr>
          <p:cNvSpPr>
            <a:spLocks noGrp="1"/>
          </p:cNvSpPr>
          <p:nvPr>
            <p:ph type="body" sz="quarter" idx="26" hasCustomPrompt="1"/>
          </p:nvPr>
        </p:nvSpPr>
        <p:spPr>
          <a:xfrm>
            <a:off x="4073237" y="570255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6" name="Espace réservé du texte 15">
            <a:extLst>
              <a:ext uri="{FF2B5EF4-FFF2-40B4-BE49-F238E27FC236}">
                <a16:creationId xmlns:a16="http://schemas.microsoft.com/office/drawing/2014/main" id="{3D4207B0-6923-4FF6-BE59-7A88BF179AD2}"/>
              </a:ext>
            </a:extLst>
          </p:cNvPr>
          <p:cNvSpPr>
            <a:spLocks noGrp="1"/>
          </p:cNvSpPr>
          <p:nvPr>
            <p:ph type="body" sz="quarter" idx="27" hasCustomPrompt="1"/>
          </p:nvPr>
        </p:nvSpPr>
        <p:spPr>
          <a:xfrm>
            <a:off x="6162503" y="570255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7" name="Espace réservé du texte 15">
            <a:extLst>
              <a:ext uri="{FF2B5EF4-FFF2-40B4-BE49-F238E27FC236}">
                <a16:creationId xmlns:a16="http://schemas.microsoft.com/office/drawing/2014/main" id="{F3B41B5E-6889-4B1B-8B1D-5284F00607FF}"/>
              </a:ext>
            </a:extLst>
          </p:cNvPr>
          <p:cNvSpPr>
            <a:spLocks noGrp="1"/>
          </p:cNvSpPr>
          <p:nvPr>
            <p:ph type="body" sz="quarter" idx="28" hasCustomPrompt="1"/>
          </p:nvPr>
        </p:nvSpPr>
        <p:spPr>
          <a:xfrm>
            <a:off x="8309958" y="570255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8" name="Espace réservé pour une image  13">
            <a:extLst>
              <a:ext uri="{FF2B5EF4-FFF2-40B4-BE49-F238E27FC236}">
                <a16:creationId xmlns:a16="http://schemas.microsoft.com/office/drawing/2014/main" id="{2B86ED07-098E-486D-8712-CFEB09EECE77}"/>
              </a:ext>
            </a:extLst>
          </p:cNvPr>
          <p:cNvSpPr>
            <a:spLocks noGrp="1"/>
          </p:cNvSpPr>
          <p:nvPr>
            <p:ph type="pic" sz="quarter" idx="29" hasCustomPrompt="1"/>
          </p:nvPr>
        </p:nvSpPr>
        <p:spPr>
          <a:xfrm>
            <a:off x="198397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9" name="Espace réservé pour une image  13">
            <a:extLst>
              <a:ext uri="{FF2B5EF4-FFF2-40B4-BE49-F238E27FC236}">
                <a16:creationId xmlns:a16="http://schemas.microsoft.com/office/drawing/2014/main" id="{95987EFA-707A-4E28-AF1C-E126967780F3}"/>
              </a:ext>
            </a:extLst>
          </p:cNvPr>
          <p:cNvSpPr>
            <a:spLocks noGrp="1"/>
          </p:cNvSpPr>
          <p:nvPr>
            <p:ph type="pic" sz="quarter" idx="30" hasCustomPrompt="1"/>
          </p:nvPr>
        </p:nvSpPr>
        <p:spPr>
          <a:xfrm>
            <a:off x="4073236"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0" name="Espace réservé pour une image  13">
            <a:extLst>
              <a:ext uri="{FF2B5EF4-FFF2-40B4-BE49-F238E27FC236}">
                <a16:creationId xmlns:a16="http://schemas.microsoft.com/office/drawing/2014/main" id="{3AB44852-D078-4659-ACD4-A570425A41D7}"/>
              </a:ext>
            </a:extLst>
          </p:cNvPr>
          <p:cNvSpPr>
            <a:spLocks noGrp="1"/>
          </p:cNvSpPr>
          <p:nvPr>
            <p:ph type="pic" sz="quarter" idx="31" hasCustomPrompt="1"/>
          </p:nvPr>
        </p:nvSpPr>
        <p:spPr>
          <a:xfrm>
            <a:off x="6162503"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1" name="Espace réservé pour une image  13">
            <a:extLst>
              <a:ext uri="{FF2B5EF4-FFF2-40B4-BE49-F238E27FC236}">
                <a16:creationId xmlns:a16="http://schemas.microsoft.com/office/drawing/2014/main" id="{4D04FB2A-CF10-47AD-9D78-5F1D9D178A1A}"/>
              </a:ext>
            </a:extLst>
          </p:cNvPr>
          <p:cNvSpPr>
            <a:spLocks noGrp="1"/>
          </p:cNvSpPr>
          <p:nvPr>
            <p:ph type="pic" sz="quarter" idx="32" hasCustomPrompt="1"/>
          </p:nvPr>
        </p:nvSpPr>
        <p:spPr>
          <a:xfrm>
            <a:off x="831550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2" name="Espace réservé du texte 28">
            <a:extLst>
              <a:ext uri="{FF2B5EF4-FFF2-40B4-BE49-F238E27FC236}">
                <a16:creationId xmlns:a16="http://schemas.microsoft.com/office/drawing/2014/main" id="{D9615177-B79A-43BC-82B4-37C655E0A42B}"/>
              </a:ext>
            </a:extLst>
          </p:cNvPr>
          <p:cNvSpPr>
            <a:spLocks noGrp="1"/>
          </p:cNvSpPr>
          <p:nvPr>
            <p:ph type="body" sz="quarter" idx="33"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1394560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contenu graphique 1">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4" name="Espace réservé du texte 15">
            <a:extLst>
              <a:ext uri="{FF2B5EF4-FFF2-40B4-BE49-F238E27FC236}">
                <a16:creationId xmlns:a16="http://schemas.microsoft.com/office/drawing/2014/main" id="{05F129E0-4F0F-4624-872A-EB7218AF8029}"/>
              </a:ext>
            </a:extLst>
          </p:cNvPr>
          <p:cNvSpPr>
            <a:spLocks noGrp="1"/>
          </p:cNvSpPr>
          <p:nvPr>
            <p:ph type="body" sz="quarter" idx="11" hasCustomPrompt="1"/>
          </p:nvPr>
        </p:nvSpPr>
        <p:spPr>
          <a:xfrm>
            <a:off x="904904" y="2729042"/>
            <a:ext cx="4983651" cy="712428"/>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8" name="Espace réservé du texte 7">
            <a:extLst>
              <a:ext uri="{FF2B5EF4-FFF2-40B4-BE49-F238E27FC236}">
                <a16:creationId xmlns:a16="http://schemas.microsoft.com/office/drawing/2014/main" id="{A1559892-507D-400B-8F5C-8C8501369FDE}"/>
              </a:ext>
            </a:extLst>
          </p:cNvPr>
          <p:cNvSpPr>
            <a:spLocks noGrp="1"/>
          </p:cNvSpPr>
          <p:nvPr>
            <p:ph type="body" sz="quarter" idx="19" hasCustomPrompt="1"/>
          </p:nvPr>
        </p:nvSpPr>
        <p:spPr>
          <a:xfrm>
            <a:off x="904904" y="1854291"/>
            <a:ext cx="4983651" cy="858126"/>
          </a:xfrm>
          <a:prstGeom prst="rect">
            <a:avLst/>
          </a:prstGeom>
        </p:spPr>
        <p:txBody>
          <a:bodyPr/>
          <a:lstStyle>
            <a:lvl1pPr marL="0" indent="0">
              <a:buNone/>
              <a:defRPr b="1"/>
            </a:lvl1pPr>
          </a:lstStyle>
          <a:p>
            <a:pPr lvl="0"/>
            <a:r>
              <a:rPr lang="fr-FR"/>
              <a:t>Titre du graphique / chiffres clé</a:t>
            </a:r>
          </a:p>
        </p:txBody>
      </p:sp>
      <p:sp>
        <p:nvSpPr>
          <p:cNvPr id="9" name="Espace réservé du texte 7">
            <a:extLst>
              <a:ext uri="{FF2B5EF4-FFF2-40B4-BE49-F238E27FC236}">
                <a16:creationId xmlns:a16="http://schemas.microsoft.com/office/drawing/2014/main" id="{36478BAD-08A8-41C3-8558-7CE3A2B6CEE8}"/>
              </a:ext>
            </a:extLst>
          </p:cNvPr>
          <p:cNvSpPr>
            <a:spLocks noGrp="1"/>
          </p:cNvSpPr>
          <p:nvPr>
            <p:ph type="body" sz="quarter" idx="20" hasCustomPrompt="1"/>
          </p:nvPr>
        </p:nvSpPr>
        <p:spPr>
          <a:xfrm>
            <a:off x="904904" y="3461416"/>
            <a:ext cx="4983651" cy="819639"/>
          </a:xfrm>
          <a:prstGeom prst="rect">
            <a:avLst/>
          </a:prstGeom>
        </p:spPr>
        <p:txBody>
          <a:bodyPr/>
          <a:lstStyle>
            <a:lvl1pPr marL="0" indent="0">
              <a:buNone/>
              <a:defRPr sz="5400" b="1">
                <a:solidFill>
                  <a:srgbClr val="FF5800"/>
                </a:solidFill>
                <a:latin typeface="Arial Black" panose="020B0A04020102020204" pitchFamily="34" charset="0"/>
              </a:defRPr>
            </a:lvl1pPr>
          </a:lstStyle>
          <a:p>
            <a:pPr lvl="0"/>
            <a:r>
              <a:rPr lang="fr-FR"/>
              <a:t>000,0 M€</a:t>
            </a:r>
          </a:p>
        </p:txBody>
      </p:sp>
      <p:sp>
        <p:nvSpPr>
          <p:cNvPr id="11" name="Espace réservé du texte 15">
            <a:extLst>
              <a:ext uri="{FF2B5EF4-FFF2-40B4-BE49-F238E27FC236}">
                <a16:creationId xmlns:a16="http://schemas.microsoft.com/office/drawing/2014/main" id="{82ABFB27-8C39-4B4A-9183-FEE5A3CE87ED}"/>
              </a:ext>
            </a:extLst>
          </p:cNvPr>
          <p:cNvSpPr>
            <a:spLocks noGrp="1"/>
          </p:cNvSpPr>
          <p:nvPr>
            <p:ph type="body" sz="quarter" idx="21" hasCustomPrompt="1"/>
          </p:nvPr>
        </p:nvSpPr>
        <p:spPr>
          <a:xfrm>
            <a:off x="2327242" y="5444837"/>
            <a:ext cx="1444826" cy="712428"/>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2" name="Espace réservé du texte 7">
            <a:extLst>
              <a:ext uri="{FF2B5EF4-FFF2-40B4-BE49-F238E27FC236}">
                <a16:creationId xmlns:a16="http://schemas.microsoft.com/office/drawing/2014/main" id="{1A7E5E25-FCA1-403E-9D0E-CBC615FCF448}"/>
              </a:ext>
            </a:extLst>
          </p:cNvPr>
          <p:cNvSpPr>
            <a:spLocks noGrp="1"/>
          </p:cNvSpPr>
          <p:nvPr>
            <p:ph type="body" sz="quarter" idx="22" hasCustomPrompt="1"/>
          </p:nvPr>
        </p:nvSpPr>
        <p:spPr>
          <a:xfrm>
            <a:off x="2327242" y="4828497"/>
            <a:ext cx="1444826" cy="608027"/>
          </a:xfrm>
          <a:prstGeom prst="rect">
            <a:avLst/>
          </a:prstGeom>
        </p:spPr>
        <p:txBody>
          <a:bodyPr/>
          <a:lstStyle>
            <a:lvl1pPr marL="0" indent="0">
              <a:buNone/>
              <a:defRPr sz="4400" b="1"/>
            </a:lvl1pPr>
          </a:lstStyle>
          <a:p>
            <a:pPr lvl="0"/>
            <a:r>
              <a:rPr lang="fr-FR"/>
              <a:t>00%</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626831" y="2745667"/>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626831" y="1870916"/>
            <a:ext cx="4983651" cy="858126"/>
          </a:xfrm>
          <a:prstGeom prst="rect">
            <a:avLst/>
          </a:prstGeom>
        </p:spPr>
        <p:txBody>
          <a:bodyPr/>
          <a:lstStyle>
            <a:lvl1pPr marL="0" indent="0">
              <a:buNone/>
              <a:defRPr b="1"/>
            </a:lvl1pPr>
          </a:lstStyle>
          <a:p>
            <a:pPr lvl="0"/>
            <a:r>
              <a:rPr lang="fr-FR"/>
              <a:t>Titre du graphique / chiffres clé</a:t>
            </a:r>
          </a:p>
        </p:txBody>
      </p:sp>
      <p:sp>
        <p:nvSpPr>
          <p:cNvPr id="21" name="Espace réservé du graphique 20">
            <a:extLst>
              <a:ext uri="{FF2B5EF4-FFF2-40B4-BE49-F238E27FC236}">
                <a16:creationId xmlns:a16="http://schemas.microsoft.com/office/drawing/2014/main" id="{795A60BB-A2BD-4CD2-B0FB-7ED7283C2496}"/>
              </a:ext>
            </a:extLst>
          </p:cNvPr>
          <p:cNvSpPr>
            <a:spLocks noGrp="1"/>
          </p:cNvSpPr>
          <p:nvPr>
            <p:ph type="chart" sz="quarter" idx="25" hasCustomPrompt="1"/>
          </p:nvPr>
        </p:nvSpPr>
        <p:spPr>
          <a:xfrm>
            <a:off x="3926405" y="4610288"/>
            <a:ext cx="1962150" cy="1679575"/>
          </a:xfrm>
          <a:prstGeom prst="rect">
            <a:avLst/>
          </a:prstGeom>
        </p:spPr>
        <p:txBody>
          <a:bodyPr/>
          <a:lstStyle/>
          <a:p>
            <a:r>
              <a:rPr lang="fr-FR"/>
              <a:t>Graphique</a:t>
            </a:r>
          </a:p>
        </p:txBody>
      </p:sp>
      <p:sp>
        <p:nvSpPr>
          <p:cNvPr id="22" name="Espace réservé du graphique 20">
            <a:extLst>
              <a:ext uri="{FF2B5EF4-FFF2-40B4-BE49-F238E27FC236}">
                <a16:creationId xmlns:a16="http://schemas.microsoft.com/office/drawing/2014/main" id="{A072DE02-5778-4E2B-8F41-051195EDF16A}"/>
              </a:ext>
            </a:extLst>
          </p:cNvPr>
          <p:cNvSpPr>
            <a:spLocks noGrp="1"/>
          </p:cNvSpPr>
          <p:nvPr>
            <p:ph type="chart" sz="quarter" idx="26" hasCustomPrompt="1"/>
          </p:nvPr>
        </p:nvSpPr>
        <p:spPr>
          <a:xfrm>
            <a:off x="6626831" y="4047794"/>
            <a:ext cx="4983650" cy="1679575"/>
          </a:xfrm>
          <a:prstGeom prst="rect">
            <a:avLst/>
          </a:prstGeom>
        </p:spPr>
        <p:txBody>
          <a:bodyPr/>
          <a:lstStyle/>
          <a:p>
            <a:r>
              <a:rPr lang="fr-FR"/>
              <a:t>Graphique</a:t>
            </a:r>
          </a:p>
        </p:txBody>
      </p:sp>
      <p:sp>
        <p:nvSpPr>
          <p:cNvPr id="23" name="Espace réservé du texte 28">
            <a:extLst>
              <a:ext uri="{FF2B5EF4-FFF2-40B4-BE49-F238E27FC236}">
                <a16:creationId xmlns:a16="http://schemas.microsoft.com/office/drawing/2014/main" id="{1CD4882C-F60B-4713-B057-23308663F261}"/>
              </a:ext>
            </a:extLst>
          </p:cNvPr>
          <p:cNvSpPr>
            <a:spLocks noGrp="1"/>
          </p:cNvSpPr>
          <p:nvPr>
            <p:ph type="body" sz="quarter" idx="27"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384808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contenu graphique 2">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272966" y="3019482"/>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272966" y="2144731"/>
            <a:ext cx="4983651" cy="858126"/>
          </a:xfrm>
          <a:prstGeom prst="rect">
            <a:avLst/>
          </a:prstGeom>
        </p:spPr>
        <p:txBody>
          <a:bodyPr/>
          <a:lstStyle>
            <a:lvl1pPr marL="0" indent="0">
              <a:buNone/>
              <a:defRPr b="1"/>
            </a:lvl1pPr>
          </a:lstStyle>
          <a:p>
            <a:pPr lvl="0"/>
            <a:r>
              <a:rPr lang="fr-FR"/>
              <a:t>Titre du graphique / chiffres clé</a:t>
            </a:r>
          </a:p>
        </p:txBody>
      </p:sp>
      <p:sp>
        <p:nvSpPr>
          <p:cNvPr id="15" name="Espace réservé du texte 15">
            <a:extLst>
              <a:ext uri="{FF2B5EF4-FFF2-40B4-BE49-F238E27FC236}">
                <a16:creationId xmlns:a16="http://schemas.microsoft.com/office/drawing/2014/main" id="{08DEB1CD-4024-40EE-AA20-73A3F85F22BC}"/>
              </a:ext>
            </a:extLst>
          </p:cNvPr>
          <p:cNvSpPr>
            <a:spLocks noGrp="1"/>
          </p:cNvSpPr>
          <p:nvPr>
            <p:ph type="body" sz="quarter" idx="27" hasCustomPrompt="1"/>
          </p:nvPr>
        </p:nvSpPr>
        <p:spPr>
          <a:xfrm>
            <a:off x="802380" y="3019987"/>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6" name="Espace réservé du texte 7">
            <a:extLst>
              <a:ext uri="{FF2B5EF4-FFF2-40B4-BE49-F238E27FC236}">
                <a16:creationId xmlns:a16="http://schemas.microsoft.com/office/drawing/2014/main" id="{12EC5611-F13A-4114-914F-0B21AF656557}"/>
              </a:ext>
            </a:extLst>
          </p:cNvPr>
          <p:cNvSpPr>
            <a:spLocks noGrp="1"/>
          </p:cNvSpPr>
          <p:nvPr>
            <p:ph type="body" sz="quarter" idx="28" hasCustomPrompt="1"/>
          </p:nvPr>
        </p:nvSpPr>
        <p:spPr>
          <a:xfrm>
            <a:off x="802380" y="2145236"/>
            <a:ext cx="4983651" cy="858126"/>
          </a:xfrm>
          <a:prstGeom prst="rect">
            <a:avLst/>
          </a:prstGeom>
        </p:spPr>
        <p:txBody>
          <a:bodyPr/>
          <a:lstStyle>
            <a:lvl1pPr marL="0" indent="0">
              <a:buNone/>
              <a:defRPr b="1"/>
            </a:lvl1pPr>
          </a:lstStyle>
          <a:p>
            <a:pPr lvl="0"/>
            <a:r>
              <a:rPr lang="fr-FR"/>
              <a:t>Titre du graphique / chiffres clé</a:t>
            </a:r>
          </a:p>
        </p:txBody>
      </p:sp>
      <p:sp>
        <p:nvSpPr>
          <p:cNvPr id="6" name="Espace réservé du graphique 5">
            <a:extLst>
              <a:ext uri="{FF2B5EF4-FFF2-40B4-BE49-F238E27FC236}">
                <a16:creationId xmlns:a16="http://schemas.microsoft.com/office/drawing/2014/main" id="{4E102C13-691E-4355-AC5E-4A48DA661C89}"/>
              </a:ext>
            </a:extLst>
          </p:cNvPr>
          <p:cNvSpPr>
            <a:spLocks noGrp="1"/>
          </p:cNvSpPr>
          <p:nvPr>
            <p:ph type="chart" sz="quarter" idx="29" hasCustomPrompt="1"/>
          </p:nvPr>
        </p:nvSpPr>
        <p:spPr>
          <a:xfrm>
            <a:off x="801688" y="4295019"/>
            <a:ext cx="4984750" cy="1604963"/>
          </a:xfrm>
          <a:prstGeom prst="rect">
            <a:avLst/>
          </a:prstGeom>
        </p:spPr>
        <p:txBody>
          <a:bodyPr/>
          <a:lstStyle>
            <a:lvl1pPr>
              <a:defRPr/>
            </a:lvl1pPr>
          </a:lstStyle>
          <a:p>
            <a:r>
              <a:rPr lang="fr-FR"/>
              <a:t>Graphique </a:t>
            </a:r>
          </a:p>
        </p:txBody>
      </p:sp>
      <p:sp>
        <p:nvSpPr>
          <p:cNvPr id="18" name="Espace réservé du graphique 5">
            <a:extLst>
              <a:ext uri="{FF2B5EF4-FFF2-40B4-BE49-F238E27FC236}">
                <a16:creationId xmlns:a16="http://schemas.microsoft.com/office/drawing/2014/main" id="{2B807CAB-3A10-4145-B51C-AB83CAA2A599}"/>
              </a:ext>
            </a:extLst>
          </p:cNvPr>
          <p:cNvSpPr>
            <a:spLocks noGrp="1"/>
          </p:cNvSpPr>
          <p:nvPr>
            <p:ph type="chart" sz="quarter" idx="30" hasCustomPrompt="1"/>
          </p:nvPr>
        </p:nvSpPr>
        <p:spPr>
          <a:xfrm>
            <a:off x="6271867" y="4295019"/>
            <a:ext cx="4984750" cy="1604963"/>
          </a:xfrm>
          <a:prstGeom prst="rect">
            <a:avLst/>
          </a:prstGeom>
        </p:spPr>
        <p:txBody>
          <a:bodyPr/>
          <a:lstStyle>
            <a:lvl1pPr>
              <a:defRPr/>
            </a:lvl1pPr>
          </a:lstStyle>
          <a:p>
            <a:r>
              <a:rPr lang="fr-FR"/>
              <a:t>Graphique </a:t>
            </a:r>
          </a:p>
        </p:txBody>
      </p:sp>
      <p:sp>
        <p:nvSpPr>
          <p:cNvPr id="19" name="Espace réservé du texte 28">
            <a:extLst>
              <a:ext uri="{FF2B5EF4-FFF2-40B4-BE49-F238E27FC236}">
                <a16:creationId xmlns:a16="http://schemas.microsoft.com/office/drawing/2014/main" id="{47C88F17-246A-4571-B13C-29E04759F2D5}"/>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345598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fi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2445194" y="2965659"/>
            <a:ext cx="3350693" cy="326181"/>
          </a:xfrm>
          <a:prstGeom prst="rect">
            <a:avLst/>
          </a:prstGeom>
        </p:spPr>
        <p:txBody>
          <a:bodyPr/>
          <a:lstStyle>
            <a:lvl1pPr marL="0" indent="0">
              <a:lnSpc>
                <a:spcPct val="100000"/>
              </a:lnSpc>
              <a:spcBef>
                <a:spcPts val="0"/>
              </a:spcBef>
              <a:buNone/>
              <a:defRPr sz="1200" b="1"/>
            </a:lvl1pPr>
          </a:lstStyle>
          <a:p>
            <a:pPr lvl="0"/>
            <a:r>
              <a:rPr lang="fr-FR"/>
              <a:t>Prénom NOM</a:t>
            </a:r>
          </a:p>
        </p:txBody>
      </p:sp>
      <p:sp>
        <p:nvSpPr>
          <p:cNvPr id="14" name="Espace réservé du texte 2">
            <a:extLst>
              <a:ext uri="{FF2B5EF4-FFF2-40B4-BE49-F238E27FC236}">
                <a16:creationId xmlns:a16="http://schemas.microsoft.com/office/drawing/2014/main" id="{BB896B41-780E-41BD-ACB0-FE715FEEAB77}"/>
              </a:ext>
            </a:extLst>
          </p:cNvPr>
          <p:cNvSpPr>
            <a:spLocks noGrp="1"/>
          </p:cNvSpPr>
          <p:nvPr>
            <p:ph type="body" sz="quarter" idx="12" hasCustomPrompt="1"/>
          </p:nvPr>
        </p:nvSpPr>
        <p:spPr>
          <a:xfrm>
            <a:off x="2445193" y="3630855"/>
            <a:ext cx="3350693" cy="326181"/>
          </a:xfrm>
          <a:prstGeom prst="rect">
            <a:avLst/>
          </a:prstGeom>
        </p:spPr>
        <p:txBody>
          <a:bodyPr/>
          <a:lstStyle>
            <a:lvl1pPr marL="0" indent="0">
              <a:lnSpc>
                <a:spcPct val="100000"/>
              </a:lnSpc>
              <a:spcBef>
                <a:spcPts val="0"/>
              </a:spcBef>
              <a:buNone/>
              <a:defRPr sz="1200" b="1"/>
            </a:lvl1pPr>
          </a:lstStyle>
          <a:p>
            <a:pPr lvl="0"/>
            <a:r>
              <a:rPr lang="fr-FR"/>
              <a:t>Numéro de téléphone </a:t>
            </a:r>
          </a:p>
        </p:txBody>
      </p:sp>
      <p:sp>
        <p:nvSpPr>
          <p:cNvPr id="9" name="Espace réservé du texte 8">
            <a:extLst>
              <a:ext uri="{FF2B5EF4-FFF2-40B4-BE49-F238E27FC236}">
                <a16:creationId xmlns:a16="http://schemas.microsoft.com/office/drawing/2014/main" id="{1462AE03-A825-461D-A4B7-3D00F3EF12B3}"/>
              </a:ext>
            </a:extLst>
          </p:cNvPr>
          <p:cNvSpPr>
            <a:spLocks noGrp="1"/>
          </p:cNvSpPr>
          <p:nvPr>
            <p:ph type="body" sz="quarter" idx="13" hasCustomPrompt="1"/>
          </p:nvPr>
        </p:nvSpPr>
        <p:spPr>
          <a:xfrm>
            <a:off x="2444673" y="3298629"/>
            <a:ext cx="3351213" cy="325437"/>
          </a:xfrm>
          <a:prstGeom prst="rect">
            <a:avLst/>
          </a:prstGeom>
        </p:spPr>
        <p:txBody>
          <a:bodyPr/>
          <a:lstStyle>
            <a:lvl1pPr marL="0" indent="0">
              <a:lnSpc>
                <a:spcPct val="100000"/>
              </a:lnSpc>
              <a:spcBef>
                <a:spcPts val="0"/>
              </a:spcBef>
              <a:buNone/>
              <a:defRPr sz="1200" b="1"/>
            </a:lvl1pPr>
          </a:lstStyle>
          <a:p>
            <a:pPr lvl="0"/>
            <a:r>
              <a:rPr lang="fr-FR"/>
              <a:t>Adresse mail</a:t>
            </a:r>
          </a:p>
        </p:txBody>
      </p:sp>
    </p:spTree>
    <p:extLst>
      <p:ext uri="{BB962C8B-B14F-4D97-AF65-F5344CB8AC3E}">
        <p14:creationId xmlns:p14="http://schemas.microsoft.com/office/powerpoint/2010/main" val="153663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fi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4986877" y="2927810"/>
            <a:ext cx="2218246"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a:t>Merci</a:t>
            </a:r>
          </a:p>
        </p:txBody>
      </p:sp>
    </p:spTree>
    <p:extLst>
      <p:ext uri="{BB962C8B-B14F-4D97-AF65-F5344CB8AC3E}">
        <p14:creationId xmlns:p14="http://schemas.microsoft.com/office/powerpoint/2010/main" val="2316085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fin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76582"/>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3374164" y="2927810"/>
            <a:ext cx="5443671"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a:t>www.afdas.com</a:t>
            </a:r>
          </a:p>
        </p:txBody>
      </p:sp>
    </p:spTree>
    <p:extLst>
      <p:ext uri="{BB962C8B-B14F-4D97-AF65-F5344CB8AC3E}">
        <p14:creationId xmlns:p14="http://schemas.microsoft.com/office/powerpoint/2010/main" val="850185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A98B3-6596-4789-B6C8-77369A4CAA2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3276FB-73C2-4222-8D39-655B10617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5A266D-1384-4F96-9F63-739896C26173}"/>
              </a:ext>
            </a:extLst>
          </p:cNvPr>
          <p:cNvSpPr>
            <a:spLocks noGrp="1"/>
          </p:cNvSpPr>
          <p:nvPr>
            <p:ph type="dt" sz="half" idx="10"/>
          </p:nvPr>
        </p:nvSpPr>
        <p:spPr/>
        <p:txBody>
          <a:bodyPr/>
          <a:lstStyle/>
          <a:p>
            <a:fld id="{8045702E-84B6-4DAE-B206-2D56100FE309}" type="datetimeFigureOut">
              <a:rPr lang="fr-FR" smtClean="0"/>
              <a:t>25/05/2022</a:t>
            </a:fld>
            <a:endParaRPr lang="fr-FR"/>
          </a:p>
        </p:txBody>
      </p:sp>
      <p:sp>
        <p:nvSpPr>
          <p:cNvPr id="5" name="Espace réservé du pied de page 4">
            <a:extLst>
              <a:ext uri="{FF2B5EF4-FFF2-40B4-BE49-F238E27FC236}">
                <a16:creationId xmlns:a16="http://schemas.microsoft.com/office/drawing/2014/main" id="{7BA98478-3EC7-4236-B394-D5AFDFF6AF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566BE3-C635-4176-BD21-FDA0FDA710FD}"/>
              </a:ext>
            </a:extLst>
          </p:cNvPr>
          <p:cNvSpPr>
            <a:spLocks noGrp="1"/>
          </p:cNvSpPr>
          <p:nvPr>
            <p:ph type="sldNum" sz="quarter" idx="12"/>
          </p:nvPr>
        </p:nvSpPr>
        <p:spPr/>
        <p:txBody>
          <a:bodyPr/>
          <a:lstStyle/>
          <a:p>
            <a:fld id="{0BAC1E36-7F9A-4E81-9D0C-32170F1FDACB}" type="slidenum">
              <a:rPr lang="fr-FR" smtClean="0"/>
              <a:t>‹N°›</a:t>
            </a:fld>
            <a:endParaRPr lang="fr-FR"/>
          </a:p>
        </p:txBody>
      </p:sp>
    </p:spTree>
    <p:extLst>
      <p:ext uri="{BB962C8B-B14F-4D97-AF65-F5344CB8AC3E}">
        <p14:creationId xmlns:p14="http://schemas.microsoft.com/office/powerpoint/2010/main" val="349303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ontenu 2">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2481" y="2061649"/>
            <a:ext cx="5289867" cy="4100968"/>
          </a:xfrm>
          <a:prstGeom prst="rect">
            <a:avLst/>
          </a:prstGeom>
        </p:spPr>
        <p:txBody>
          <a:bodyPr/>
          <a:lstStyle/>
          <a:p>
            <a:r>
              <a:rPr lang="fr-FR"/>
              <a:t>Cliquez sur l'icône pour ajouter une image</a:t>
            </a: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7182346" y="2074072"/>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7182346" y="5120668"/>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7182346" y="3599109"/>
            <a:ext cx="4098925" cy="1054372"/>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p>
          <a:p>
            <a:pPr lvl="0"/>
            <a:endParaRPr lang="fr-FR"/>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6539126" y="5119958"/>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6539125" y="3594625"/>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6539125" y="2074072"/>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11" name="Espace réservé du texte 28">
            <a:extLst>
              <a:ext uri="{FF2B5EF4-FFF2-40B4-BE49-F238E27FC236}">
                <a16:creationId xmlns:a16="http://schemas.microsoft.com/office/drawing/2014/main" id="{10959466-09FC-4E1B-9222-B45C47C9F96C}"/>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84387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vie contenu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933798" y="4193818"/>
            <a:ext cx="10255133" cy="1334146"/>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33798" y="2317912"/>
            <a:ext cx="10255133" cy="1334146"/>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Lupta</a:t>
            </a:r>
            <a:r>
              <a:rPr lang="fr-FR" sz="1200" kern="1200">
                <a:solidFill>
                  <a:schemeClr val="tx1"/>
                </a:solidFill>
                <a:effectLst/>
                <a:latin typeface="Arial" panose="020B0604020202020204" pitchFamily="34" charset="0"/>
                <a:cs typeface="Arial" panose="020B0604020202020204" pitchFamily="34" charset="0"/>
              </a:rPr>
              <a:t> doles </a:t>
            </a:r>
            <a:r>
              <a:rPr lang="fr-FR" sz="1200" kern="1200" err="1">
                <a:solidFill>
                  <a:schemeClr val="tx1"/>
                </a:solidFill>
                <a:effectLst/>
                <a:latin typeface="Arial" panose="020B0604020202020204" pitchFamily="34" charset="0"/>
                <a:cs typeface="Arial" panose="020B0604020202020204" pitchFamily="34" charset="0"/>
              </a:rPr>
              <a:t>moluptis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dolecest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vendi</a:t>
            </a:r>
            <a:r>
              <a:rPr lang="fr-FR" sz="1200" kern="1200">
                <a:solidFill>
                  <a:schemeClr val="tx1"/>
                </a:solidFill>
                <a:effectLst/>
                <a:latin typeface="Arial" panose="020B0604020202020204" pitchFamily="34" charset="0"/>
                <a:cs typeface="Arial" panose="020B0604020202020204" pitchFamily="34" charset="0"/>
              </a:rPr>
              <a:t> te </a:t>
            </a:r>
            <a:r>
              <a:rPr lang="fr-FR" sz="1200" kern="1200" err="1">
                <a:solidFill>
                  <a:schemeClr val="tx1"/>
                </a:solidFill>
                <a:effectLst/>
                <a:latin typeface="Arial" panose="020B0604020202020204" pitchFamily="34" charset="0"/>
                <a:cs typeface="Arial" panose="020B0604020202020204" pitchFamily="34" charset="0"/>
              </a:rPr>
              <a:t>sinciatem</a:t>
            </a:r>
            <a:r>
              <a:rPr lang="fr-FR" sz="1200" kern="1200">
                <a:solidFill>
                  <a:schemeClr val="tx1"/>
                </a:solidFill>
                <a:effectLst/>
                <a:latin typeface="Arial" panose="020B0604020202020204" pitchFamily="34" charset="0"/>
                <a:cs typeface="Arial" panose="020B0604020202020204" pitchFamily="34" charset="0"/>
              </a:rPr>
              <a:t> quo </a:t>
            </a:r>
            <a:r>
              <a:rPr lang="fr-FR" sz="1200" kern="1200" err="1">
                <a:solidFill>
                  <a:schemeClr val="tx1"/>
                </a:solidFill>
                <a:effectLst/>
                <a:latin typeface="Arial" panose="020B0604020202020204" pitchFamily="34" charset="0"/>
                <a:cs typeface="Arial" panose="020B0604020202020204" pitchFamily="34" charset="0"/>
              </a:rPr>
              <a:t>eaqui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sit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hari</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nihicilit</a:t>
            </a:r>
            <a:r>
              <a:rPr lang="fr-FR" sz="1200" kern="1200">
                <a:solidFill>
                  <a:schemeClr val="tx1"/>
                </a:solidFill>
                <a:effectLst/>
                <a:latin typeface="Arial" panose="020B0604020202020204" pitchFamily="34" charset="0"/>
                <a:cs typeface="Arial" panose="020B0604020202020204" pitchFamily="34" charset="0"/>
              </a:rPr>
              <a:t>, se et </a:t>
            </a:r>
            <a:r>
              <a:rPr lang="fr-FR" sz="1200" kern="1200" err="1">
                <a:solidFill>
                  <a:schemeClr val="tx1"/>
                </a:solidFill>
                <a:effectLst/>
                <a:latin typeface="Arial" panose="020B0604020202020204" pitchFamily="34" charset="0"/>
                <a:cs typeface="Arial" panose="020B0604020202020204" pitchFamily="34" charset="0"/>
              </a:rPr>
              <a:t>molores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descipsunt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quiamet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apiet</a:t>
            </a:r>
            <a:r>
              <a:rPr lang="fr-FR" sz="1200" kern="1200">
                <a:solidFill>
                  <a:schemeClr val="tx1"/>
                </a:solidFill>
                <a:effectLst/>
                <a:latin typeface="Arial" panose="020B0604020202020204" pitchFamily="34" charset="0"/>
                <a:cs typeface="Arial" panose="020B0604020202020204" pitchFamily="34" charset="0"/>
              </a:rPr>
              <a:t> et </a:t>
            </a:r>
            <a:r>
              <a:rPr lang="fr-FR" sz="1200" kern="1200" err="1">
                <a:solidFill>
                  <a:schemeClr val="tx1"/>
                </a:solidFill>
                <a:effectLst/>
                <a:latin typeface="Arial" panose="020B0604020202020204" pitchFamily="34" charset="0"/>
                <a:cs typeface="Arial" panose="020B0604020202020204" pitchFamily="34" charset="0"/>
              </a:rPr>
              <a:t>illatur</a:t>
            </a:r>
            <a:r>
              <a:rPr lang="fr-FR" sz="1200" kern="1200">
                <a:solidFill>
                  <a:schemeClr val="tx1"/>
                </a:solidFill>
                <a:effectLst/>
                <a:latin typeface="Arial" panose="020B0604020202020204" pitchFamily="34" charset="0"/>
                <a:cs typeface="Arial" panose="020B0604020202020204" pitchFamily="34" charset="0"/>
              </a:rPr>
              <a:t> ab </a:t>
            </a:r>
            <a:r>
              <a:rPr lang="fr-FR" sz="1200" kern="1200" err="1">
                <a:solidFill>
                  <a:schemeClr val="tx1"/>
                </a:solidFill>
                <a:effectLst/>
                <a:latin typeface="Arial" panose="020B0604020202020204" pitchFamily="34" charset="0"/>
                <a:cs typeface="Arial" panose="020B0604020202020204" pitchFamily="34" charset="0"/>
              </a:rPr>
              <a:t>ilit</a:t>
            </a:r>
            <a:r>
              <a:rPr lang="fr-FR" sz="1200" kern="120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28">
            <a:extLst>
              <a:ext uri="{FF2B5EF4-FFF2-40B4-BE49-F238E27FC236}">
                <a16:creationId xmlns:a16="http://schemas.microsoft.com/office/drawing/2014/main" id="{191A9075-EA71-4A81-93F9-F5A1586F75C7}"/>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374893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contenu 4">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66236" y="2269459"/>
            <a:ext cx="10255133" cy="3700503"/>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rumquae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a:t>
            </a: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28">
            <a:extLst>
              <a:ext uri="{FF2B5EF4-FFF2-40B4-BE49-F238E27FC236}">
                <a16:creationId xmlns:a16="http://schemas.microsoft.com/office/drawing/2014/main" id="{12D503F8-2ADB-40F0-91B8-34E554A63886}"/>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02411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image 1">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22" name="Espace réservé pour une image  13">
            <a:extLst>
              <a:ext uri="{FF2B5EF4-FFF2-40B4-BE49-F238E27FC236}">
                <a16:creationId xmlns:a16="http://schemas.microsoft.com/office/drawing/2014/main" id="{11F6B897-6D71-49BA-8920-2762D977C554}"/>
              </a:ext>
            </a:extLst>
          </p:cNvPr>
          <p:cNvSpPr>
            <a:spLocks noGrp="1"/>
          </p:cNvSpPr>
          <p:nvPr>
            <p:ph type="pic" sz="quarter" idx="10"/>
          </p:nvPr>
        </p:nvSpPr>
        <p:spPr>
          <a:xfrm>
            <a:off x="602481" y="2061649"/>
            <a:ext cx="5289867" cy="4100968"/>
          </a:xfrm>
          <a:prstGeom prst="rect">
            <a:avLst/>
          </a:prstGeom>
        </p:spPr>
        <p:txBody>
          <a:bodyPr/>
          <a:lstStyle/>
          <a:p>
            <a:r>
              <a:rPr lang="fr-FR"/>
              <a:t>Cliquez sur l'icône pour ajouter une image</a:t>
            </a:r>
          </a:p>
        </p:txBody>
      </p:sp>
      <p:sp>
        <p:nvSpPr>
          <p:cNvPr id="23" name="Espace réservé pour une image  13">
            <a:extLst>
              <a:ext uri="{FF2B5EF4-FFF2-40B4-BE49-F238E27FC236}">
                <a16:creationId xmlns:a16="http://schemas.microsoft.com/office/drawing/2014/main" id="{5CB65B6A-0B60-4950-BEEE-E6E1921DF189}"/>
              </a:ext>
            </a:extLst>
          </p:cNvPr>
          <p:cNvSpPr>
            <a:spLocks noGrp="1"/>
          </p:cNvSpPr>
          <p:nvPr>
            <p:ph type="pic" sz="quarter" idx="19"/>
          </p:nvPr>
        </p:nvSpPr>
        <p:spPr>
          <a:xfrm>
            <a:off x="6168618" y="2061649"/>
            <a:ext cx="5289867" cy="4100968"/>
          </a:xfrm>
          <a:prstGeom prst="rect">
            <a:avLst/>
          </a:prstGeom>
        </p:spPr>
        <p:txBody>
          <a:bodyPr/>
          <a:lstStyle/>
          <a:p>
            <a:r>
              <a:rPr lang="fr-FR"/>
              <a:t>Cliquez sur l'icône pour ajouter une image</a:t>
            </a:r>
          </a:p>
        </p:txBody>
      </p:sp>
      <p:sp>
        <p:nvSpPr>
          <p:cNvPr id="24" name="Espace réservé du texte 28">
            <a:extLst>
              <a:ext uri="{FF2B5EF4-FFF2-40B4-BE49-F238E27FC236}">
                <a16:creationId xmlns:a16="http://schemas.microsoft.com/office/drawing/2014/main" id="{13D55336-6719-4A54-89C5-3DFBC0B90035}"/>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140273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image 2">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856510" y="443969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3945776" y="443969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035042" y="443969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182497" y="443969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85651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3945775"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035042"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18804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4" name="Espace réservé du texte 28">
            <a:extLst>
              <a:ext uri="{FF2B5EF4-FFF2-40B4-BE49-F238E27FC236}">
                <a16:creationId xmlns:a16="http://schemas.microsoft.com/office/drawing/2014/main" id="{68F159DE-6863-4D8C-B4FB-68F3BF6366C9}"/>
              </a:ext>
            </a:extLst>
          </p:cNvPr>
          <p:cNvSpPr>
            <a:spLocks noGrp="1"/>
          </p:cNvSpPr>
          <p:nvPr>
            <p:ph type="body" sz="quarter" idx="25"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316597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image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989514" y="343063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4078780" y="343063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168046" y="343063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315501" y="343063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989514" y="1913373"/>
            <a:ext cx="1609897" cy="1445112"/>
          </a:xfrm>
          <a:prstGeom prst="rect">
            <a:avLst/>
          </a:prstGeom>
        </p:spPr>
        <p:txBody>
          <a:bodyPr/>
          <a:lstStyle>
            <a:lvl1pPr>
              <a:defRPr/>
            </a:lvl1pPr>
          </a:lstStyle>
          <a:p>
            <a:r>
              <a:rPr lang="fr-FR"/>
              <a:t>Image</a:t>
            </a:r>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4078779"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168046"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321044"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4" name="Espace réservé du texte 15">
            <a:extLst>
              <a:ext uri="{FF2B5EF4-FFF2-40B4-BE49-F238E27FC236}">
                <a16:creationId xmlns:a16="http://schemas.microsoft.com/office/drawing/2014/main" id="{9F555FEB-0EAD-4237-83A0-7DBD86F8FDEF}"/>
              </a:ext>
            </a:extLst>
          </p:cNvPr>
          <p:cNvSpPr>
            <a:spLocks noGrp="1"/>
          </p:cNvSpPr>
          <p:nvPr>
            <p:ph type="body" sz="quarter" idx="25" hasCustomPrompt="1"/>
          </p:nvPr>
        </p:nvSpPr>
        <p:spPr>
          <a:xfrm>
            <a:off x="1983971" y="570255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5" name="Espace réservé du texte 15">
            <a:extLst>
              <a:ext uri="{FF2B5EF4-FFF2-40B4-BE49-F238E27FC236}">
                <a16:creationId xmlns:a16="http://schemas.microsoft.com/office/drawing/2014/main" id="{5BAF6C53-80B7-4734-A59A-2888933D56AE}"/>
              </a:ext>
            </a:extLst>
          </p:cNvPr>
          <p:cNvSpPr>
            <a:spLocks noGrp="1"/>
          </p:cNvSpPr>
          <p:nvPr>
            <p:ph type="body" sz="quarter" idx="26" hasCustomPrompt="1"/>
          </p:nvPr>
        </p:nvSpPr>
        <p:spPr>
          <a:xfrm>
            <a:off x="4073237" y="5702555"/>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6" name="Espace réservé du texte 15">
            <a:extLst>
              <a:ext uri="{FF2B5EF4-FFF2-40B4-BE49-F238E27FC236}">
                <a16:creationId xmlns:a16="http://schemas.microsoft.com/office/drawing/2014/main" id="{3D4207B0-6923-4FF6-BE59-7A88BF179AD2}"/>
              </a:ext>
            </a:extLst>
          </p:cNvPr>
          <p:cNvSpPr>
            <a:spLocks noGrp="1"/>
          </p:cNvSpPr>
          <p:nvPr>
            <p:ph type="body" sz="quarter" idx="27" hasCustomPrompt="1"/>
          </p:nvPr>
        </p:nvSpPr>
        <p:spPr>
          <a:xfrm>
            <a:off x="6162503" y="570255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7" name="Espace réservé du texte 15">
            <a:extLst>
              <a:ext uri="{FF2B5EF4-FFF2-40B4-BE49-F238E27FC236}">
                <a16:creationId xmlns:a16="http://schemas.microsoft.com/office/drawing/2014/main" id="{F3B41B5E-6889-4B1B-8B1D-5284F00607FF}"/>
              </a:ext>
            </a:extLst>
          </p:cNvPr>
          <p:cNvSpPr>
            <a:spLocks noGrp="1"/>
          </p:cNvSpPr>
          <p:nvPr>
            <p:ph type="body" sz="quarter" idx="28" hasCustomPrompt="1"/>
          </p:nvPr>
        </p:nvSpPr>
        <p:spPr>
          <a:xfrm>
            <a:off x="8309958" y="5702554"/>
            <a:ext cx="1609897" cy="452997"/>
          </a:xfrm>
          <a:prstGeom prst="rect">
            <a:avLst/>
          </a:prstGeom>
        </p:spPr>
        <p:txBody>
          <a:bodyPr/>
          <a:lstStyle>
            <a:lvl1pPr marL="0" indent="0">
              <a:lnSpc>
                <a:spcPct val="100000"/>
              </a:lnSpc>
              <a:spcBef>
                <a:spcPts val="0"/>
              </a:spcBef>
              <a:buNone/>
              <a:defRPr sz="1200"/>
            </a:lvl1pPr>
          </a:lstStyle>
          <a:p>
            <a:r>
              <a:rPr lang="fr-FR" sz="1200" b="1" kern="120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err="1">
                <a:solidFill>
                  <a:schemeClr val="tx1"/>
                </a:solidFill>
                <a:effectLst/>
                <a:latin typeface="Arial" panose="020B0604020202020204" pitchFamily="34" charset="0"/>
                <a:cs typeface="Arial" panose="020B0604020202020204" pitchFamily="34" charset="0"/>
              </a:rPr>
              <a:t>Hentisimpos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anderro</a:t>
            </a:r>
            <a:endParaRPr lang="fr-FR" sz="1200" kern="1200">
              <a:solidFill>
                <a:schemeClr val="tx1"/>
              </a:solidFill>
              <a:effectLst/>
              <a:latin typeface="Arial" panose="020B0604020202020204" pitchFamily="34" charset="0"/>
              <a:cs typeface="Arial" panose="020B0604020202020204" pitchFamily="34" charset="0"/>
            </a:endParaRPr>
          </a:p>
          <a:p>
            <a:endParaRPr lang="fr-FR" sz="1200" kern="1200">
              <a:solidFill>
                <a:schemeClr val="tx1"/>
              </a:solidFill>
              <a:effectLst/>
              <a:latin typeface="Arial" panose="020B0604020202020204" pitchFamily="34" charset="0"/>
              <a:cs typeface="Arial" panose="020B0604020202020204" pitchFamily="34" charset="0"/>
            </a:endParaRPr>
          </a:p>
          <a:p>
            <a:pPr lvl="0"/>
            <a:endParaRPr lang="fr-FR"/>
          </a:p>
        </p:txBody>
      </p:sp>
      <p:sp>
        <p:nvSpPr>
          <p:cNvPr id="18" name="Espace réservé pour une image  13">
            <a:extLst>
              <a:ext uri="{FF2B5EF4-FFF2-40B4-BE49-F238E27FC236}">
                <a16:creationId xmlns:a16="http://schemas.microsoft.com/office/drawing/2014/main" id="{2B86ED07-098E-486D-8712-CFEB09EECE77}"/>
              </a:ext>
            </a:extLst>
          </p:cNvPr>
          <p:cNvSpPr>
            <a:spLocks noGrp="1"/>
          </p:cNvSpPr>
          <p:nvPr>
            <p:ph type="pic" sz="quarter" idx="29" hasCustomPrompt="1"/>
          </p:nvPr>
        </p:nvSpPr>
        <p:spPr>
          <a:xfrm>
            <a:off x="198397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19" name="Espace réservé pour une image  13">
            <a:extLst>
              <a:ext uri="{FF2B5EF4-FFF2-40B4-BE49-F238E27FC236}">
                <a16:creationId xmlns:a16="http://schemas.microsoft.com/office/drawing/2014/main" id="{95987EFA-707A-4E28-AF1C-E126967780F3}"/>
              </a:ext>
            </a:extLst>
          </p:cNvPr>
          <p:cNvSpPr>
            <a:spLocks noGrp="1"/>
          </p:cNvSpPr>
          <p:nvPr>
            <p:ph type="pic" sz="quarter" idx="30" hasCustomPrompt="1"/>
          </p:nvPr>
        </p:nvSpPr>
        <p:spPr>
          <a:xfrm>
            <a:off x="4073236"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0" name="Espace réservé pour une image  13">
            <a:extLst>
              <a:ext uri="{FF2B5EF4-FFF2-40B4-BE49-F238E27FC236}">
                <a16:creationId xmlns:a16="http://schemas.microsoft.com/office/drawing/2014/main" id="{3AB44852-D078-4659-ACD4-A570425A41D7}"/>
              </a:ext>
            </a:extLst>
          </p:cNvPr>
          <p:cNvSpPr>
            <a:spLocks noGrp="1"/>
          </p:cNvSpPr>
          <p:nvPr>
            <p:ph type="pic" sz="quarter" idx="31" hasCustomPrompt="1"/>
          </p:nvPr>
        </p:nvSpPr>
        <p:spPr>
          <a:xfrm>
            <a:off x="6162503"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1" name="Espace réservé pour une image  13">
            <a:extLst>
              <a:ext uri="{FF2B5EF4-FFF2-40B4-BE49-F238E27FC236}">
                <a16:creationId xmlns:a16="http://schemas.microsoft.com/office/drawing/2014/main" id="{4D04FB2A-CF10-47AD-9D78-5F1D9D178A1A}"/>
              </a:ext>
            </a:extLst>
          </p:cNvPr>
          <p:cNvSpPr>
            <a:spLocks noGrp="1"/>
          </p:cNvSpPr>
          <p:nvPr>
            <p:ph type="pic" sz="quarter" idx="32" hasCustomPrompt="1"/>
          </p:nvPr>
        </p:nvSpPr>
        <p:spPr>
          <a:xfrm>
            <a:off x="831550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Image</a:t>
            </a:r>
          </a:p>
          <a:p>
            <a:endParaRPr lang="fr-FR"/>
          </a:p>
        </p:txBody>
      </p:sp>
      <p:sp>
        <p:nvSpPr>
          <p:cNvPr id="22" name="Espace réservé du texte 28">
            <a:extLst>
              <a:ext uri="{FF2B5EF4-FFF2-40B4-BE49-F238E27FC236}">
                <a16:creationId xmlns:a16="http://schemas.microsoft.com/office/drawing/2014/main" id="{D9615177-B79A-43BC-82B4-37C655E0A42B}"/>
              </a:ext>
            </a:extLst>
          </p:cNvPr>
          <p:cNvSpPr>
            <a:spLocks noGrp="1"/>
          </p:cNvSpPr>
          <p:nvPr>
            <p:ph type="body" sz="quarter" idx="33"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62090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contenu graphique 1">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a:t>Sous titre</a:t>
            </a:r>
          </a:p>
        </p:txBody>
      </p:sp>
      <p:sp>
        <p:nvSpPr>
          <p:cNvPr id="4" name="Espace réservé du texte 15">
            <a:extLst>
              <a:ext uri="{FF2B5EF4-FFF2-40B4-BE49-F238E27FC236}">
                <a16:creationId xmlns:a16="http://schemas.microsoft.com/office/drawing/2014/main" id="{05F129E0-4F0F-4624-872A-EB7218AF8029}"/>
              </a:ext>
            </a:extLst>
          </p:cNvPr>
          <p:cNvSpPr>
            <a:spLocks noGrp="1"/>
          </p:cNvSpPr>
          <p:nvPr>
            <p:ph type="body" sz="quarter" idx="11" hasCustomPrompt="1"/>
          </p:nvPr>
        </p:nvSpPr>
        <p:spPr>
          <a:xfrm>
            <a:off x="904904" y="2729042"/>
            <a:ext cx="4983651" cy="712428"/>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8" name="Espace réservé du texte 7">
            <a:extLst>
              <a:ext uri="{FF2B5EF4-FFF2-40B4-BE49-F238E27FC236}">
                <a16:creationId xmlns:a16="http://schemas.microsoft.com/office/drawing/2014/main" id="{A1559892-507D-400B-8F5C-8C8501369FDE}"/>
              </a:ext>
            </a:extLst>
          </p:cNvPr>
          <p:cNvSpPr>
            <a:spLocks noGrp="1"/>
          </p:cNvSpPr>
          <p:nvPr>
            <p:ph type="body" sz="quarter" idx="19" hasCustomPrompt="1"/>
          </p:nvPr>
        </p:nvSpPr>
        <p:spPr>
          <a:xfrm>
            <a:off x="904904" y="1854291"/>
            <a:ext cx="4983651" cy="858126"/>
          </a:xfrm>
          <a:prstGeom prst="rect">
            <a:avLst/>
          </a:prstGeom>
        </p:spPr>
        <p:txBody>
          <a:bodyPr/>
          <a:lstStyle>
            <a:lvl1pPr marL="0" indent="0">
              <a:buNone/>
              <a:defRPr b="1"/>
            </a:lvl1pPr>
          </a:lstStyle>
          <a:p>
            <a:pPr lvl="0"/>
            <a:r>
              <a:rPr lang="fr-FR"/>
              <a:t>Titre du graphique / chiffres clé</a:t>
            </a:r>
          </a:p>
        </p:txBody>
      </p:sp>
      <p:sp>
        <p:nvSpPr>
          <p:cNvPr id="9" name="Espace réservé du texte 7">
            <a:extLst>
              <a:ext uri="{FF2B5EF4-FFF2-40B4-BE49-F238E27FC236}">
                <a16:creationId xmlns:a16="http://schemas.microsoft.com/office/drawing/2014/main" id="{36478BAD-08A8-41C3-8558-7CE3A2B6CEE8}"/>
              </a:ext>
            </a:extLst>
          </p:cNvPr>
          <p:cNvSpPr>
            <a:spLocks noGrp="1"/>
          </p:cNvSpPr>
          <p:nvPr>
            <p:ph type="body" sz="quarter" idx="20" hasCustomPrompt="1"/>
          </p:nvPr>
        </p:nvSpPr>
        <p:spPr>
          <a:xfrm>
            <a:off x="904904" y="3461416"/>
            <a:ext cx="4983651" cy="819639"/>
          </a:xfrm>
          <a:prstGeom prst="rect">
            <a:avLst/>
          </a:prstGeom>
        </p:spPr>
        <p:txBody>
          <a:bodyPr/>
          <a:lstStyle>
            <a:lvl1pPr marL="0" indent="0">
              <a:buNone/>
              <a:defRPr sz="5400" b="1">
                <a:solidFill>
                  <a:srgbClr val="FF5800"/>
                </a:solidFill>
                <a:latin typeface="Arial Black" panose="020B0A04020102020204" pitchFamily="34" charset="0"/>
              </a:defRPr>
            </a:lvl1pPr>
          </a:lstStyle>
          <a:p>
            <a:pPr lvl="0"/>
            <a:r>
              <a:rPr lang="fr-FR"/>
              <a:t>000,0 M€</a:t>
            </a:r>
          </a:p>
        </p:txBody>
      </p:sp>
      <p:sp>
        <p:nvSpPr>
          <p:cNvPr id="11" name="Espace réservé du texte 15">
            <a:extLst>
              <a:ext uri="{FF2B5EF4-FFF2-40B4-BE49-F238E27FC236}">
                <a16:creationId xmlns:a16="http://schemas.microsoft.com/office/drawing/2014/main" id="{82ABFB27-8C39-4B4A-9183-FEE5A3CE87ED}"/>
              </a:ext>
            </a:extLst>
          </p:cNvPr>
          <p:cNvSpPr>
            <a:spLocks noGrp="1"/>
          </p:cNvSpPr>
          <p:nvPr>
            <p:ph type="body" sz="quarter" idx="21" hasCustomPrompt="1"/>
          </p:nvPr>
        </p:nvSpPr>
        <p:spPr>
          <a:xfrm>
            <a:off x="2327242" y="5444837"/>
            <a:ext cx="1444826" cy="712428"/>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2" name="Espace réservé du texte 7">
            <a:extLst>
              <a:ext uri="{FF2B5EF4-FFF2-40B4-BE49-F238E27FC236}">
                <a16:creationId xmlns:a16="http://schemas.microsoft.com/office/drawing/2014/main" id="{1A7E5E25-FCA1-403E-9D0E-CBC615FCF448}"/>
              </a:ext>
            </a:extLst>
          </p:cNvPr>
          <p:cNvSpPr>
            <a:spLocks noGrp="1"/>
          </p:cNvSpPr>
          <p:nvPr>
            <p:ph type="body" sz="quarter" idx="22" hasCustomPrompt="1"/>
          </p:nvPr>
        </p:nvSpPr>
        <p:spPr>
          <a:xfrm>
            <a:off x="2327242" y="4828497"/>
            <a:ext cx="1444826" cy="608027"/>
          </a:xfrm>
          <a:prstGeom prst="rect">
            <a:avLst/>
          </a:prstGeom>
        </p:spPr>
        <p:txBody>
          <a:bodyPr/>
          <a:lstStyle>
            <a:lvl1pPr marL="0" indent="0">
              <a:buNone/>
              <a:defRPr sz="4400" b="1"/>
            </a:lvl1pPr>
          </a:lstStyle>
          <a:p>
            <a:pPr lvl="0"/>
            <a:r>
              <a:rPr lang="fr-FR"/>
              <a:t>00%</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626831" y="2745667"/>
            <a:ext cx="4983651" cy="858126"/>
          </a:xfrm>
          <a:prstGeom prst="rect">
            <a:avLst/>
          </a:prstGeom>
        </p:spPr>
        <p:txBody>
          <a:bodyPr/>
          <a:lstStyle>
            <a:lvl1pPr marL="0" indent="0">
              <a:lnSpc>
                <a:spcPct val="100000"/>
              </a:lnSpc>
              <a:spcBef>
                <a:spcPts val="0"/>
              </a:spcBef>
              <a:buNone/>
              <a:defRPr sz="1400"/>
            </a:lvl1pPr>
          </a:lstStyle>
          <a:p>
            <a:r>
              <a:rPr lang="fr-FR" sz="1200" b="1" kern="1200">
                <a:solidFill>
                  <a:schemeClr val="tx1"/>
                </a:solidFill>
                <a:effectLst/>
                <a:latin typeface="Arial" panose="020B0604020202020204" pitchFamily="34" charset="0"/>
                <a:cs typeface="Arial" panose="020B0604020202020204" pitchFamily="34" charset="0"/>
              </a:rPr>
              <a:t>Lorem ipsum chiffre clé.</a:t>
            </a:r>
          </a:p>
          <a:p>
            <a:r>
              <a:rPr lang="fr-FR" sz="1200" kern="1200">
                <a:solidFill>
                  <a:schemeClr val="tx1"/>
                </a:solidFill>
                <a:effectLst/>
                <a:latin typeface="Arial" panose="020B0604020202020204" pitchFamily="34" charset="0"/>
                <a:cs typeface="Arial" panose="020B0604020202020204" pitchFamily="34" charset="0"/>
              </a:rPr>
              <a:t>texte courant </a:t>
            </a:r>
            <a:r>
              <a:rPr lang="fr-FR" sz="1200" kern="1200" err="1">
                <a:solidFill>
                  <a:schemeClr val="tx1"/>
                </a:solidFill>
                <a:effectLst/>
                <a:latin typeface="Arial" panose="020B0604020202020204" pitchFamily="34" charset="0"/>
                <a:cs typeface="Arial" panose="020B0604020202020204" pitchFamily="34" charset="0"/>
              </a:rPr>
              <a:t>usam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vel</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illo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dem</a:t>
            </a:r>
            <a:r>
              <a:rPr lang="fr-FR" sz="1200" kern="1200">
                <a:solidFill>
                  <a:schemeClr val="tx1"/>
                </a:solidFill>
                <a:effectLst/>
                <a:latin typeface="Arial" panose="020B0604020202020204" pitchFamily="34" charset="0"/>
                <a:cs typeface="Arial" panose="020B0604020202020204" pitchFamily="34" charset="0"/>
              </a:rPr>
              <a:t> as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enistiamus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quatquo</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voluptatem</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vene</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eos</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alitaturi</a:t>
            </a:r>
            <a:r>
              <a:rPr lang="fr-FR" sz="1200" kern="1200">
                <a:solidFill>
                  <a:schemeClr val="tx1"/>
                </a:solidFill>
                <a:effectLst/>
                <a:latin typeface="Arial" panose="020B0604020202020204" pitchFamily="34" charset="0"/>
                <a:cs typeface="Arial" panose="020B0604020202020204" pitchFamily="34" charset="0"/>
              </a:rPr>
              <a:t> que </a:t>
            </a:r>
            <a:r>
              <a:rPr lang="fr-FR" sz="1200" kern="1200" err="1">
                <a:solidFill>
                  <a:schemeClr val="tx1"/>
                </a:solidFill>
                <a:effectLst/>
                <a:latin typeface="Arial" panose="020B0604020202020204" pitchFamily="34" charset="0"/>
                <a:cs typeface="Arial" panose="020B0604020202020204" pitchFamily="34" charset="0"/>
              </a:rPr>
              <a:t>officip</a:t>
            </a:r>
            <a:r>
              <a:rPr lang="fr-FR" sz="1200" kern="1200">
                <a:solidFill>
                  <a:schemeClr val="tx1"/>
                </a:solidFill>
                <a:effectLst/>
                <a:latin typeface="Arial" panose="020B0604020202020204" pitchFamily="34" charset="0"/>
                <a:cs typeface="Arial" panose="020B0604020202020204" pitchFamily="34" charset="0"/>
              </a:rPr>
              <a:t> </a:t>
            </a:r>
            <a:r>
              <a:rPr lang="fr-FR" sz="1200" kern="1200" err="1">
                <a:solidFill>
                  <a:schemeClr val="tx1"/>
                </a:solidFill>
                <a:effectLst/>
                <a:latin typeface="Arial" panose="020B0604020202020204" pitchFamily="34" charset="0"/>
                <a:cs typeface="Arial" panose="020B0604020202020204" pitchFamily="34" charset="0"/>
              </a:rPr>
              <a:t>sandant</a:t>
            </a:r>
            <a:r>
              <a:rPr lang="fr-FR" sz="1200" kern="120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626831" y="1870916"/>
            <a:ext cx="4983651" cy="858126"/>
          </a:xfrm>
          <a:prstGeom prst="rect">
            <a:avLst/>
          </a:prstGeom>
        </p:spPr>
        <p:txBody>
          <a:bodyPr/>
          <a:lstStyle>
            <a:lvl1pPr marL="0" indent="0">
              <a:buNone/>
              <a:defRPr b="1"/>
            </a:lvl1pPr>
          </a:lstStyle>
          <a:p>
            <a:pPr lvl="0"/>
            <a:r>
              <a:rPr lang="fr-FR"/>
              <a:t>Titre du graphique / chiffres clé</a:t>
            </a:r>
          </a:p>
        </p:txBody>
      </p:sp>
      <p:sp>
        <p:nvSpPr>
          <p:cNvPr id="21" name="Espace réservé du graphique 20">
            <a:extLst>
              <a:ext uri="{FF2B5EF4-FFF2-40B4-BE49-F238E27FC236}">
                <a16:creationId xmlns:a16="http://schemas.microsoft.com/office/drawing/2014/main" id="{795A60BB-A2BD-4CD2-B0FB-7ED7283C2496}"/>
              </a:ext>
            </a:extLst>
          </p:cNvPr>
          <p:cNvSpPr>
            <a:spLocks noGrp="1"/>
          </p:cNvSpPr>
          <p:nvPr>
            <p:ph type="chart" sz="quarter" idx="25" hasCustomPrompt="1"/>
          </p:nvPr>
        </p:nvSpPr>
        <p:spPr>
          <a:xfrm>
            <a:off x="3926405" y="4610288"/>
            <a:ext cx="1962150" cy="1679575"/>
          </a:xfrm>
          <a:prstGeom prst="rect">
            <a:avLst/>
          </a:prstGeom>
        </p:spPr>
        <p:txBody>
          <a:bodyPr/>
          <a:lstStyle/>
          <a:p>
            <a:r>
              <a:rPr lang="fr-FR"/>
              <a:t>Graphique</a:t>
            </a:r>
          </a:p>
        </p:txBody>
      </p:sp>
      <p:sp>
        <p:nvSpPr>
          <p:cNvPr id="22" name="Espace réservé du graphique 20">
            <a:extLst>
              <a:ext uri="{FF2B5EF4-FFF2-40B4-BE49-F238E27FC236}">
                <a16:creationId xmlns:a16="http://schemas.microsoft.com/office/drawing/2014/main" id="{A072DE02-5778-4E2B-8F41-051195EDF16A}"/>
              </a:ext>
            </a:extLst>
          </p:cNvPr>
          <p:cNvSpPr>
            <a:spLocks noGrp="1"/>
          </p:cNvSpPr>
          <p:nvPr>
            <p:ph type="chart" sz="quarter" idx="26" hasCustomPrompt="1"/>
          </p:nvPr>
        </p:nvSpPr>
        <p:spPr>
          <a:xfrm>
            <a:off x="6626831" y="4047794"/>
            <a:ext cx="4983650" cy="1679575"/>
          </a:xfrm>
          <a:prstGeom prst="rect">
            <a:avLst/>
          </a:prstGeom>
        </p:spPr>
        <p:txBody>
          <a:bodyPr/>
          <a:lstStyle/>
          <a:p>
            <a:r>
              <a:rPr lang="fr-FR"/>
              <a:t>Graphique</a:t>
            </a:r>
          </a:p>
        </p:txBody>
      </p:sp>
      <p:sp>
        <p:nvSpPr>
          <p:cNvPr id="23" name="Espace réservé du texte 28">
            <a:extLst>
              <a:ext uri="{FF2B5EF4-FFF2-40B4-BE49-F238E27FC236}">
                <a16:creationId xmlns:a16="http://schemas.microsoft.com/office/drawing/2014/main" id="{1CD4882C-F60B-4713-B057-23308663F261}"/>
              </a:ext>
            </a:extLst>
          </p:cNvPr>
          <p:cNvSpPr>
            <a:spLocks noGrp="1"/>
          </p:cNvSpPr>
          <p:nvPr>
            <p:ph type="body" sz="quarter" idx="27" hasCustomPrompt="1"/>
          </p:nvPr>
        </p:nvSpPr>
        <p:spPr>
          <a:xfrm>
            <a:off x="5561945" y="6371144"/>
            <a:ext cx="1047089" cy="280988"/>
          </a:xfrm>
          <a:prstGeom prst="rect">
            <a:avLst/>
          </a:prstGeom>
        </p:spPr>
        <p:txBody>
          <a:bodyPr/>
          <a:lstStyle>
            <a:lvl1pPr marL="0" indent="0" algn="ctr">
              <a:buNone/>
              <a:defRPr sz="1400" b="1"/>
            </a:lvl1pPr>
          </a:lstStyle>
          <a:p>
            <a:pPr lvl="0"/>
            <a:r>
              <a:rPr lang="fr-FR"/>
              <a:t>- 01 -</a:t>
            </a:r>
          </a:p>
        </p:txBody>
      </p:sp>
    </p:spTree>
    <p:extLst>
      <p:ext uri="{BB962C8B-B14F-4D97-AF65-F5344CB8AC3E}">
        <p14:creationId xmlns:p14="http://schemas.microsoft.com/office/powerpoint/2010/main" val="292676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9FBAB02-6EB4-4AEB-A1DB-CC36B277C5B8}"/>
              </a:ext>
            </a:extLst>
          </p:cNvPr>
          <p:cNvPicPr>
            <a:picLocks noChangeAspect="1"/>
          </p:cNvPicPr>
          <p:nvPr userDrawn="1"/>
        </p:nvPicPr>
        <p:blipFill>
          <a:blip r:embed="rId15"/>
          <a:stretch>
            <a:fillRect/>
          </a:stretch>
        </p:blipFill>
        <p:spPr>
          <a:xfrm>
            <a:off x="-3033" y="-11180"/>
            <a:ext cx="4140200" cy="2705100"/>
          </a:xfrm>
          <a:prstGeom prst="rect">
            <a:avLst/>
          </a:prstGeom>
        </p:spPr>
      </p:pic>
      <p:pic>
        <p:nvPicPr>
          <p:cNvPr id="9" name="Image 8">
            <a:extLst>
              <a:ext uri="{FF2B5EF4-FFF2-40B4-BE49-F238E27FC236}">
                <a16:creationId xmlns:a16="http://schemas.microsoft.com/office/drawing/2014/main" id="{20944B4E-ADC2-4728-9FDB-540B6470BA42}"/>
              </a:ext>
            </a:extLst>
          </p:cNvPr>
          <p:cNvPicPr>
            <a:picLocks noChangeAspect="1"/>
          </p:cNvPicPr>
          <p:nvPr userDrawn="1"/>
        </p:nvPicPr>
        <p:blipFill>
          <a:blip r:embed="rId16"/>
          <a:stretch>
            <a:fillRect/>
          </a:stretch>
        </p:blipFill>
        <p:spPr>
          <a:xfrm>
            <a:off x="8271626" y="4143215"/>
            <a:ext cx="3937000" cy="2730500"/>
          </a:xfrm>
          <a:prstGeom prst="rect">
            <a:avLst/>
          </a:prstGeom>
        </p:spPr>
      </p:pic>
    </p:spTree>
    <p:extLst>
      <p:ext uri="{BB962C8B-B14F-4D97-AF65-F5344CB8AC3E}">
        <p14:creationId xmlns:p14="http://schemas.microsoft.com/office/powerpoint/2010/main" val="1452974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9FBAB02-6EB4-4AEB-A1DB-CC36B277C5B8}"/>
              </a:ext>
            </a:extLst>
          </p:cNvPr>
          <p:cNvPicPr>
            <a:picLocks noChangeAspect="1"/>
          </p:cNvPicPr>
          <p:nvPr userDrawn="1"/>
        </p:nvPicPr>
        <p:blipFill>
          <a:blip r:embed="rId16"/>
          <a:stretch>
            <a:fillRect/>
          </a:stretch>
        </p:blipFill>
        <p:spPr>
          <a:xfrm>
            <a:off x="-3033" y="-11180"/>
            <a:ext cx="4140200" cy="2705100"/>
          </a:xfrm>
          <a:prstGeom prst="rect">
            <a:avLst/>
          </a:prstGeom>
        </p:spPr>
      </p:pic>
      <p:pic>
        <p:nvPicPr>
          <p:cNvPr id="9" name="Image 8">
            <a:extLst>
              <a:ext uri="{FF2B5EF4-FFF2-40B4-BE49-F238E27FC236}">
                <a16:creationId xmlns:a16="http://schemas.microsoft.com/office/drawing/2014/main" id="{20944B4E-ADC2-4728-9FDB-540B6470BA42}"/>
              </a:ext>
            </a:extLst>
          </p:cNvPr>
          <p:cNvPicPr>
            <a:picLocks noChangeAspect="1"/>
          </p:cNvPicPr>
          <p:nvPr userDrawn="1"/>
        </p:nvPicPr>
        <p:blipFill>
          <a:blip r:embed="rId17"/>
          <a:stretch>
            <a:fillRect/>
          </a:stretch>
        </p:blipFill>
        <p:spPr>
          <a:xfrm>
            <a:off x="8271626" y="4143215"/>
            <a:ext cx="3937000" cy="2730500"/>
          </a:xfrm>
          <a:prstGeom prst="rect">
            <a:avLst/>
          </a:prstGeom>
        </p:spPr>
      </p:pic>
    </p:spTree>
    <p:extLst>
      <p:ext uri="{BB962C8B-B14F-4D97-AF65-F5344CB8AC3E}">
        <p14:creationId xmlns:p14="http://schemas.microsoft.com/office/powerpoint/2010/main" val="37706143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ervices.message-business.com/v3/tracking/e/3/51394/6707/t490254/r.aspx" TargetMode="External"/><Relationship Id="rId7" Type="http://schemas.openxmlformats.org/officeDocument/2006/relationships/hyperlink" Target="https://www.afdas.com/connaitre/demarches%20contacts_2020"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fr.linkedin.com/company/afdas" TargetMode="External"/><Relationship Id="rId18" Type="http://schemas.openxmlformats.org/officeDocument/2006/relationships/image" Target="../media/image23.svg"/><Relationship Id="rId3" Type="http://schemas.openxmlformats.org/officeDocument/2006/relationships/hyperlink" Target="https://public.message-business.com/account/51394/subscribe/account.aspx?mb_culture=fr-fr&amp;mb_source=5095" TargetMode="External"/><Relationship Id="rId7" Type="http://schemas.openxmlformats.org/officeDocument/2006/relationships/hyperlink" Target="https://www.facebook.com/afdasopco" TargetMode="External"/><Relationship Id="rId12" Type="http://schemas.openxmlformats.org/officeDocument/2006/relationships/image" Target="../media/image19.svg"/><Relationship Id="rId17" Type="http://schemas.openxmlformats.org/officeDocument/2006/relationships/image" Target="../media/image22.png"/><Relationship Id="rId2" Type="http://schemas.openxmlformats.org/officeDocument/2006/relationships/hyperlink" Target="https://www.afdas.com/" TargetMode="External"/><Relationship Id="rId16" Type="http://schemas.openxmlformats.org/officeDocument/2006/relationships/hyperlink" Target="https://www.youtube.com/afdasformation" TargetMode="Externa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1.svg"/><Relationship Id="rId10" Type="http://schemas.openxmlformats.org/officeDocument/2006/relationships/hyperlink" Target="https://twitter.com/afdas" TargetMode="External"/><Relationship Id="rId19"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7.xml"/><Relationship Id="rId16" Type="http://schemas.openxmlformats.org/officeDocument/2006/relationships/diagramQuickStyle" Target="../diagrams/quickStyle5.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5" Type="http://schemas.openxmlformats.org/officeDocument/2006/relationships/diagramLayout" Target="../diagrams/layout5.xml"/><Relationship Id="rId10" Type="http://schemas.openxmlformats.org/officeDocument/2006/relationships/diagramLayout" Target="../diagrams/layout4.xml"/><Relationship Id="rId19"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5FE23E3-5E4F-41E4-87DA-6754626B9CE4}"/>
              </a:ext>
            </a:extLst>
          </p:cNvPr>
          <p:cNvSpPr>
            <a:spLocks noGrp="1"/>
          </p:cNvSpPr>
          <p:nvPr>
            <p:ph type="body" sz="quarter" idx="18"/>
          </p:nvPr>
        </p:nvSpPr>
        <p:spPr>
          <a:xfrm>
            <a:off x="403225" y="991472"/>
            <a:ext cx="7102475" cy="504508"/>
          </a:xfrm>
        </p:spPr>
        <p:txBody>
          <a:bodyPr/>
          <a:lstStyle/>
          <a:p>
            <a:r>
              <a:rPr lang="fr-FR"/>
              <a:t>#Entreprises </a:t>
            </a:r>
          </a:p>
          <a:p>
            <a:endParaRPr lang="fr-FR"/>
          </a:p>
        </p:txBody>
      </p:sp>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478937" y="3084305"/>
            <a:ext cx="11234125" cy="1285874"/>
          </a:xfrm>
        </p:spPr>
        <p:txBody>
          <a:bodyPr/>
          <a:lstStyle/>
          <a:p>
            <a:pPr algn="ctr"/>
            <a:r>
              <a:rPr lang="fr-FR" sz="3200" dirty="0">
                <a:solidFill>
                  <a:schemeClr val="tx1"/>
                </a:solidFill>
              </a:rPr>
              <a:t>(Re)Découvrez le Fond Social Européen (FSE), </a:t>
            </a:r>
          </a:p>
          <a:p>
            <a:pPr algn="ctr"/>
            <a:r>
              <a:rPr lang="fr-FR" sz="3200" dirty="0">
                <a:solidFill>
                  <a:schemeClr val="tx1"/>
                </a:solidFill>
              </a:rPr>
              <a:t>LA SOLUTION pour cofinancer vos projets de formation ! </a:t>
            </a:r>
          </a:p>
          <a:p>
            <a:endParaRPr lang="fr-FR" sz="3200" dirty="0">
              <a:solidFill>
                <a:schemeClr val="tx1"/>
              </a:solidFill>
              <a:cs typeface="Calibri" panose="020F0502020204030204" pitchFamily="34" charset="0"/>
            </a:endParaRPr>
          </a:p>
        </p:txBody>
      </p:sp>
      <p:sp>
        <p:nvSpPr>
          <p:cNvPr id="2" name="ZoneTexte 1">
            <a:extLst>
              <a:ext uri="{FF2B5EF4-FFF2-40B4-BE49-F238E27FC236}">
                <a16:creationId xmlns:a16="http://schemas.microsoft.com/office/drawing/2014/main" id="{E6DBE797-63D5-A734-8584-C78228C8606B}"/>
              </a:ext>
            </a:extLst>
          </p:cNvPr>
          <p:cNvSpPr txBox="1"/>
          <p:nvPr/>
        </p:nvSpPr>
        <p:spPr>
          <a:xfrm>
            <a:off x="403225" y="5763237"/>
            <a:ext cx="9059557" cy="707886"/>
          </a:xfrm>
          <a:prstGeom prst="rect">
            <a:avLst/>
          </a:prstGeom>
          <a:noFill/>
        </p:spPr>
        <p:txBody>
          <a:bodyPr wrap="square" rtlCol="0">
            <a:spAutoFit/>
          </a:bodyPr>
          <a:lstStyle/>
          <a:p>
            <a:r>
              <a:rPr lang="fr-FR" sz="2000" b="1" dirty="0">
                <a:cs typeface="Calibri" panose="020F0502020204030204" pitchFamily="34" charset="0"/>
              </a:rPr>
              <a:t>Emilia MORINAY </a:t>
            </a:r>
            <a:r>
              <a:rPr lang="fr-FR" sz="1800" b="0" dirty="0">
                <a:solidFill>
                  <a:schemeClr val="tx1"/>
                </a:solidFill>
                <a:cs typeface="Calibri" panose="020F0502020204030204" pitchFamily="34" charset="0"/>
              </a:rPr>
              <a:t>– Responsable développement des partenariats institutionnels</a:t>
            </a:r>
          </a:p>
          <a:p>
            <a:r>
              <a:rPr lang="fr-FR" sz="2000" b="1" dirty="0"/>
              <a:t>Laurent ZLOTKOWSKI </a:t>
            </a:r>
            <a:r>
              <a:rPr lang="fr-FR" sz="1800" b="0" dirty="0">
                <a:solidFill>
                  <a:schemeClr val="tx1"/>
                </a:solidFill>
              </a:rPr>
              <a:t>– Délégué régional IDF</a:t>
            </a:r>
          </a:p>
        </p:txBody>
      </p:sp>
      <p:pic>
        <p:nvPicPr>
          <p:cNvPr id="7" name="Image 6">
            <a:extLst>
              <a:ext uri="{FF2B5EF4-FFF2-40B4-BE49-F238E27FC236}">
                <a16:creationId xmlns:a16="http://schemas.microsoft.com/office/drawing/2014/main" id="{E7E89271-6285-8C96-2B8C-241C353F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pic>
        <p:nvPicPr>
          <p:cNvPr id="6" name="Image 5">
            <a:extLst>
              <a:ext uri="{FF2B5EF4-FFF2-40B4-BE49-F238E27FC236}">
                <a16:creationId xmlns:a16="http://schemas.microsoft.com/office/drawing/2014/main" id="{B9074B7E-B02F-F6EE-30C6-C8C6F35EEDCF}"/>
              </a:ext>
            </a:extLst>
          </p:cNvPr>
          <p:cNvPicPr>
            <a:picLocks noChangeAspect="1"/>
          </p:cNvPicPr>
          <p:nvPr/>
        </p:nvPicPr>
        <p:blipFill>
          <a:blip r:embed="rId3"/>
          <a:stretch>
            <a:fillRect/>
          </a:stretch>
        </p:blipFill>
        <p:spPr>
          <a:xfrm>
            <a:off x="7599202" y="585152"/>
            <a:ext cx="1457325" cy="910828"/>
          </a:xfrm>
          <a:prstGeom prst="rect">
            <a:avLst/>
          </a:prstGeom>
        </p:spPr>
      </p:pic>
      <p:pic>
        <p:nvPicPr>
          <p:cNvPr id="8" name="Picture 2">
            <a:extLst>
              <a:ext uri="{FF2B5EF4-FFF2-40B4-BE49-F238E27FC236}">
                <a16:creationId xmlns:a16="http://schemas.microsoft.com/office/drawing/2014/main" id="{A76AC882-6413-4AA2-9F00-38C9E021F5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000" t="12981" r="2923" b="10551"/>
          <a:stretch/>
        </p:blipFill>
        <p:spPr bwMode="auto">
          <a:xfrm>
            <a:off x="9073305" y="285070"/>
            <a:ext cx="1572457" cy="129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85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C0BAFB98-0AA6-43F7-A070-97965274FE2B}"/>
              </a:ext>
            </a:extLst>
          </p:cNvPr>
          <p:cNvSpPr txBox="1"/>
          <p:nvPr/>
        </p:nvSpPr>
        <p:spPr>
          <a:xfrm>
            <a:off x="7319959" y="417851"/>
            <a:ext cx="3612444" cy="707886"/>
          </a:xfrm>
          <a:prstGeom prst="rect">
            <a:avLst/>
          </a:prstGeom>
          <a:noFill/>
        </p:spPr>
        <p:txBody>
          <a:bodyPr wrap="square" rtlCol="0">
            <a:spAutoFit/>
          </a:bodyPr>
          <a:lstStyle/>
          <a:p>
            <a:r>
              <a:rPr lang="fr-FR" sz="2000" b="1" spc="50">
                <a:solidFill>
                  <a:srgbClr val="272425"/>
                </a:solidFill>
                <a:latin typeface="+mj-lt"/>
              </a:rPr>
              <a:t>Nos conseillers vous accompagnent pour : </a:t>
            </a:r>
          </a:p>
        </p:txBody>
      </p:sp>
      <p:sp>
        <p:nvSpPr>
          <p:cNvPr id="17" name="ZoneTexte 16">
            <a:extLst>
              <a:ext uri="{FF2B5EF4-FFF2-40B4-BE49-F238E27FC236}">
                <a16:creationId xmlns:a16="http://schemas.microsoft.com/office/drawing/2014/main" id="{00DFDCE5-EE6A-4FA3-96C7-C1E105270FD1}"/>
              </a:ext>
            </a:extLst>
          </p:cNvPr>
          <p:cNvSpPr txBox="1"/>
          <p:nvPr/>
        </p:nvSpPr>
        <p:spPr>
          <a:xfrm>
            <a:off x="7319958" y="1250854"/>
            <a:ext cx="4184469" cy="1609480"/>
          </a:xfrm>
          <a:prstGeom prst="rect">
            <a:avLst/>
          </a:prstGeom>
          <a:noFill/>
        </p:spPr>
        <p:txBody>
          <a:bodyPr wrap="square" rtlCol="0">
            <a:spAutoFit/>
          </a:bodyPr>
          <a:lstStyle>
            <a:defPPr>
              <a:defRPr lang="fr-FR"/>
            </a:defPPr>
            <a:lvl1pPr>
              <a:spcAft>
                <a:spcPts val="600"/>
              </a:spcAft>
              <a:defRPr sz="1200">
                <a:solidFill>
                  <a:srgbClr val="272425"/>
                </a:solidFill>
                <a:latin typeface="+mj-lt"/>
              </a:defRPr>
            </a:lvl1pPr>
          </a:lstStyle>
          <a:p>
            <a:pPr marL="285750" indent="-285750">
              <a:lnSpc>
                <a:spcPct val="106000"/>
              </a:lnSpc>
              <a:buFont typeface="Wingdings" panose="05000000000000000000" pitchFamily="2" charset="2"/>
              <a:buChar char="q"/>
            </a:pPr>
            <a:r>
              <a:rPr lang="fr-FR" sz="1600">
                <a:latin typeface="+mn-lt"/>
              </a:rPr>
              <a:t>Vérifier la faisabilité du projet</a:t>
            </a:r>
          </a:p>
          <a:p>
            <a:pPr marL="285750" indent="-285750">
              <a:lnSpc>
                <a:spcPct val="106000"/>
              </a:lnSpc>
              <a:buFont typeface="Wingdings" panose="05000000000000000000" pitchFamily="2" charset="2"/>
              <a:buChar char="q"/>
            </a:pPr>
            <a:r>
              <a:rPr lang="fr-FR" sz="1600">
                <a:latin typeface="+mn-lt"/>
              </a:rPr>
              <a:t>Identifier la certification adaptée</a:t>
            </a:r>
          </a:p>
          <a:p>
            <a:pPr marL="285750" indent="-285750">
              <a:lnSpc>
                <a:spcPct val="106000"/>
              </a:lnSpc>
              <a:buFont typeface="Wingdings" panose="05000000000000000000" pitchFamily="2" charset="2"/>
              <a:buChar char="q"/>
            </a:pPr>
            <a:r>
              <a:rPr lang="fr-FR" sz="1600">
                <a:latin typeface="+mn-lt"/>
              </a:rPr>
              <a:t>Sécuriser la mise en œuvre en vous aidant au choix de la formation tuteur</a:t>
            </a:r>
          </a:p>
          <a:p>
            <a:pPr marL="285750" indent="-285750">
              <a:lnSpc>
                <a:spcPct val="106000"/>
              </a:lnSpc>
              <a:buFont typeface="Wingdings" panose="05000000000000000000" pitchFamily="2" charset="2"/>
              <a:buChar char="q"/>
            </a:pPr>
            <a:r>
              <a:rPr lang="fr-FR" sz="1600">
                <a:latin typeface="+mn-lt"/>
              </a:rPr>
              <a:t>Effectuer les démarches administratives</a:t>
            </a:r>
          </a:p>
        </p:txBody>
      </p:sp>
      <p:sp>
        <p:nvSpPr>
          <p:cNvPr id="22" name="ZoneTexte 21">
            <a:extLst>
              <a:ext uri="{FF2B5EF4-FFF2-40B4-BE49-F238E27FC236}">
                <a16:creationId xmlns:a16="http://schemas.microsoft.com/office/drawing/2014/main" id="{4D94AE79-CFDE-4062-8645-6DD9DA12CCDA}"/>
              </a:ext>
            </a:extLst>
          </p:cNvPr>
          <p:cNvSpPr txBox="1"/>
          <p:nvPr/>
        </p:nvSpPr>
        <p:spPr>
          <a:xfrm>
            <a:off x="678657" y="4645894"/>
            <a:ext cx="6065638" cy="646331"/>
          </a:xfrm>
          <a:prstGeom prst="rect">
            <a:avLst/>
          </a:prstGeom>
          <a:noFill/>
          <a:ln w="28575">
            <a:noFill/>
          </a:ln>
        </p:spPr>
        <p:txBody>
          <a:bodyPr wrap="square" rtlCol="0">
            <a:spAutoFit/>
          </a:bodyPr>
          <a:lstStyle>
            <a:defPPr>
              <a:defRPr lang="fr-FR"/>
            </a:defPPr>
            <a:lvl1pPr>
              <a:spcAft>
                <a:spcPts val="600"/>
              </a:spcAft>
              <a:defRPr sz="1200">
                <a:solidFill>
                  <a:srgbClr val="272425"/>
                </a:solidFill>
                <a:latin typeface="+mj-lt"/>
              </a:defRPr>
            </a:lvl1pPr>
          </a:lstStyle>
          <a:p>
            <a:pPr algn="ctr">
              <a:spcAft>
                <a:spcPts val="0"/>
              </a:spcAft>
            </a:pPr>
            <a:r>
              <a:rPr lang="fr-FR" sz="1800" b="1" i="0">
                <a:solidFill>
                  <a:schemeClr val="tx1"/>
                </a:solidFill>
                <a:effectLst/>
                <a:latin typeface="Arial" panose="020B0604020202020204" pitchFamily="34" charset="0"/>
              </a:rPr>
              <a:t>Consultez l’agenda de votre délégation en région</a:t>
            </a:r>
            <a:endParaRPr lang="fr-FR" sz="1800" b="0" i="0">
              <a:solidFill>
                <a:schemeClr val="tx1"/>
              </a:solidFill>
              <a:effectLst/>
              <a:latin typeface="Arial" panose="020B0604020202020204" pitchFamily="34" charset="0"/>
            </a:endParaRPr>
          </a:p>
          <a:p>
            <a:pPr algn="ctr">
              <a:spcAft>
                <a:spcPts val="0"/>
              </a:spcAft>
            </a:pPr>
            <a:r>
              <a:rPr lang="fr-FR" sz="1800" b="0" i="0">
                <a:solidFill>
                  <a:schemeClr val="tx1"/>
                </a:solidFill>
                <a:effectLst/>
                <a:latin typeface="Arial" panose="020B0604020202020204" pitchFamily="34" charset="0"/>
              </a:rPr>
              <a:t>et </a:t>
            </a:r>
            <a:r>
              <a:rPr lang="fr-FR" sz="1800" b="1" i="0" u="sng">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i</a:t>
            </a:r>
            <a:r>
              <a:rPr lang="fr-FR" sz="1800" b="1" i="0" u="sng">
                <a:solidFill>
                  <a:schemeClr val="tx1"/>
                </a:solidFill>
                <a:effectLst/>
                <a:latin typeface="Arial" panose="020B0604020202020204" pitchFamily="34" charset="0"/>
              </a:rPr>
              <a:t>nscrivez-vous</a:t>
            </a:r>
            <a:r>
              <a:rPr lang="fr-FR" sz="1800" b="0" i="0">
                <a:solidFill>
                  <a:schemeClr val="tx1"/>
                </a:solidFill>
                <a:effectLst/>
                <a:latin typeface="Arial" panose="020B0604020202020204" pitchFamily="34" charset="0"/>
              </a:rPr>
              <a:t> dès maintenant.</a:t>
            </a:r>
          </a:p>
        </p:txBody>
      </p:sp>
      <p:sp>
        <p:nvSpPr>
          <p:cNvPr id="26" name="ZoneTexte 25">
            <a:extLst>
              <a:ext uri="{FF2B5EF4-FFF2-40B4-BE49-F238E27FC236}">
                <a16:creationId xmlns:a16="http://schemas.microsoft.com/office/drawing/2014/main" id="{3ADAE1F9-132B-4296-8240-30D8C3082069}"/>
              </a:ext>
            </a:extLst>
          </p:cNvPr>
          <p:cNvSpPr txBox="1"/>
          <p:nvPr/>
        </p:nvSpPr>
        <p:spPr>
          <a:xfrm>
            <a:off x="161160" y="2595088"/>
            <a:ext cx="7100632" cy="1908215"/>
          </a:xfrm>
          <a:prstGeom prst="rect">
            <a:avLst/>
          </a:prstGeom>
          <a:noFill/>
          <a:ln>
            <a:noFill/>
          </a:ln>
        </p:spPr>
        <p:txBody>
          <a:bodyPr wrap="square">
            <a:spAutoFit/>
          </a:bodyPr>
          <a:lstStyle/>
          <a:p>
            <a:pPr algn="ctr"/>
            <a:r>
              <a:rPr lang="fr-FR" sz="2400" b="1" i="0" dirty="0">
                <a:effectLst/>
                <a:latin typeface="Arial" panose="020B0604020202020204" pitchFamily="34" charset="0"/>
              </a:rPr>
              <a:t>Votre délégation Afdas </a:t>
            </a:r>
          </a:p>
          <a:p>
            <a:pPr algn="ctr"/>
            <a:r>
              <a:rPr lang="fr-FR" sz="2400" b="1" i="0" dirty="0">
                <a:effectLst/>
                <a:latin typeface="Arial" panose="020B0604020202020204" pitchFamily="34" charset="0"/>
              </a:rPr>
              <a:t>plus que jamais à vos côtés !</a:t>
            </a:r>
            <a:endParaRPr lang="fr-FR" sz="2400" b="0" i="0" dirty="0">
              <a:effectLst/>
              <a:latin typeface="Arial" panose="020B0604020202020204" pitchFamily="34" charset="0"/>
            </a:endParaRPr>
          </a:p>
          <a:p>
            <a:pPr algn="ctr"/>
            <a:r>
              <a:rPr lang="fr-FR" sz="1600" b="0" i="0" dirty="0">
                <a:effectLst/>
                <a:latin typeface="Arial" panose="020B0604020202020204" pitchFamily="34" charset="0"/>
              </a:rPr>
              <a:t> </a:t>
            </a:r>
          </a:p>
          <a:p>
            <a:pPr algn="ctr"/>
            <a:r>
              <a:rPr lang="fr-FR" b="1" i="0" dirty="0">
                <a:effectLst/>
                <a:latin typeface="Arial" panose="020B0604020202020204" pitchFamily="34" charset="0"/>
              </a:rPr>
              <a:t>Afdas Connect, Afdas Zoom</a:t>
            </a:r>
            <a:r>
              <a:rPr lang="fr-FR" b="0" i="0" dirty="0">
                <a:effectLst/>
                <a:latin typeface="Arial" panose="020B0604020202020204" pitchFamily="34" charset="0"/>
              </a:rPr>
              <a:t>… </a:t>
            </a:r>
          </a:p>
          <a:p>
            <a:pPr algn="ctr"/>
            <a:r>
              <a:rPr lang="fr-FR" b="0" i="0" dirty="0">
                <a:effectLst/>
                <a:latin typeface="Arial" panose="020B0604020202020204" pitchFamily="34" charset="0"/>
              </a:rPr>
              <a:t>Tous les mois, nos conseillers vous proposent</a:t>
            </a:r>
          </a:p>
          <a:p>
            <a:pPr algn="ctr"/>
            <a:r>
              <a:rPr lang="fr-FR" b="1" i="0" dirty="0">
                <a:effectLst/>
                <a:latin typeface="Arial" panose="020B0604020202020204" pitchFamily="34" charset="0"/>
              </a:rPr>
              <a:t>des rendez-vous individuels ou des réunions thématiques </a:t>
            </a:r>
            <a:r>
              <a:rPr lang="fr-FR" b="0" i="0" dirty="0">
                <a:effectLst/>
                <a:latin typeface="Arial" panose="020B0604020202020204" pitchFamily="34" charset="0"/>
              </a:rPr>
              <a:t>!</a:t>
            </a:r>
          </a:p>
        </p:txBody>
      </p:sp>
      <p:pic>
        <p:nvPicPr>
          <p:cNvPr id="7" name="Image 6">
            <a:extLst>
              <a:ext uri="{FF2B5EF4-FFF2-40B4-BE49-F238E27FC236}">
                <a16:creationId xmlns:a16="http://schemas.microsoft.com/office/drawing/2014/main" id="{A3357009-CA7B-4B58-94EB-7AB27DCF4505}"/>
              </a:ext>
            </a:extLst>
          </p:cNvPr>
          <p:cNvPicPr>
            <a:picLocks noChangeAspect="1"/>
          </p:cNvPicPr>
          <p:nvPr/>
        </p:nvPicPr>
        <p:blipFill rotWithShape="1">
          <a:blip r:embed="rId4"/>
          <a:srcRect t="136"/>
          <a:stretch/>
        </p:blipFill>
        <p:spPr>
          <a:xfrm>
            <a:off x="600377" y="712322"/>
            <a:ext cx="6222198" cy="1680382"/>
          </a:xfrm>
          <a:prstGeom prst="rect">
            <a:avLst/>
          </a:prstGeom>
        </p:spPr>
      </p:pic>
      <p:pic>
        <p:nvPicPr>
          <p:cNvPr id="21" name="Graphique 20" descr="Questions avec un remplissage uni">
            <a:extLst>
              <a:ext uri="{FF2B5EF4-FFF2-40B4-BE49-F238E27FC236}">
                <a16:creationId xmlns:a16="http://schemas.microsoft.com/office/drawing/2014/main" id="{F491F607-111D-4AFB-9F1E-E9260A9DAF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7865" y="458376"/>
            <a:ext cx="1272827" cy="1272827"/>
          </a:xfrm>
          <a:prstGeom prst="rect">
            <a:avLst/>
          </a:prstGeom>
        </p:spPr>
      </p:pic>
      <p:pic>
        <p:nvPicPr>
          <p:cNvPr id="23" name="Image 22">
            <a:hlinkClick r:id="rId7"/>
            <a:extLst>
              <a:ext uri="{FF2B5EF4-FFF2-40B4-BE49-F238E27FC236}">
                <a16:creationId xmlns:a16="http://schemas.microsoft.com/office/drawing/2014/main" id="{BF08239D-41D4-4301-A71B-CC4C29A45D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0530" y="2488273"/>
            <a:ext cx="5391457" cy="4749617"/>
          </a:xfrm>
          <a:prstGeom prst="rect">
            <a:avLst/>
          </a:prstGeom>
        </p:spPr>
      </p:pic>
      <p:sp>
        <p:nvSpPr>
          <p:cNvPr id="4" name="ZoneTexte 3">
            <a:extLst>
              <a:ext uri="{FF2B5EF4-FFF2-40B4-BE49-F238E27FC236}">
                <a16:creationId xmlns:a16="http://schemas.microsoft.com/office/drawing/2014/main" id="{986AFC90-D2B1-419E-BF46-E10B8F083154}"/>
              </a:ext>
            </a:extLst>
          </p:cNvPr>
          <p:cNvSpPr txBox="1"/>
          <p:nvPr/>
        </p:nvSpPr>
        <p:spPr>
          <a:xfrm>
            <a:off x="1405069" y="5580974"/>
            <a:ext cx="4612814" cy="830997"/>
          </a:xfrm>
          <a:prstGeom prst="rect">
            <a:avLst/>
          </a:prstGeom>
          <a:solidFill>
            <a:srgbClr val="FF5800"/>
          </a:solidFill>
          <a:ln>
            <a:noFill/>
          </a:ln>
        </p:spPr>
        <p:txBody>
          <a:bodyPr wrap="square" rtlCol="0">
            <a:spAutoFit/>
          </a:bodyPr>
          <a:lstStyle/>
          <a:p>
            <a:pPr algn="ctr"/>
            <a:r>
              <a:rPr lang="fr-FR" sz="2400" b="1" dirty="0">
                <a:solidFill>
                  <a:schemeClr val="bg1"/>
                </a:solidFill>
              </a:rPr>
              <a:t>Une seule adresse ! </a:t>
            </a:r>
          </a:p>
          <a:p>
            <a:pPr algn="ctr"/>
            <a:r>
              <a:rPr lang="fr-FR" sz="2400" b="1" dirty="0">
                <a:solidFill>
                  <a:schemeClr val="bg1"/>
                </a:solidFill>
              </a:rPr>
              <a:t>www.afdas.com/events</a:t>
            </a:r>
          </a:p>
        </p:txBody>
      </p:sp>
    </p:spTree>
    <p:extLst>
      <p:ext uri="{BB962C8B-B14F-4D97-AF65-F5344CB8AC3E}">
        <p14:creationId xmlns:p14="http://schemas.microsoft.com/office/powerpoint/2010/main" val="159754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FE7E28-B190-4A94-B260-615F738F8C84}"/>
              </a:ext>
            </a:extLst>
          </p:cNvPr>
          <p:cNvSpPr>
            <a:spLocks noGrp="1"/>
          </p:cNvSpPr>
          <p:nvPr>
            <p:ph type="body" sz="quarter" idx="18"/>
          </p:nvPr>
        </p:nvSpPr>
        <p:spPr>
          <a:xfrm>
            <a:off x="401028" y="346362"/>
            <a:ext cx="10820341" cy="852032"/>
          </a:xfrm>
        </p:spPr>
        <p:txBody>
          <a:bodyPr/>
          <a:lstStyle/>
          <a:p>
            <a:r>
              <a:rPr lang="fr-FR" sz="4400"/>
              <a:t>Restons connectés</a:t>
            </a:r>
          </a:p>
        </p:txBody>
      </p:sp>
      <p:sp>
        <p:nvSpPr>
          <p:cNvPr id="7" name="Rectangle 6">
            <a:extLst>
              <a:ext uri="{FF2B5EF4-FFF2-40B4-BE49-F238E27FC236}">
                <a16:creationId xmlns:a16="http://schemas.microsoft.com/office/drawing/2014/main" id="{4E5042DD-C7A4-4329-AF0A-FDD471572BB4}"/>
              </a:ext>
            </a:extLst>
          </p:cNvPr>
          <p:cNvSpPr/>
          <p:nvPr/>
        </p:nvSpPr>
        <p:spPr>
          <a:xfrm>
            <a:off x="1104360" y="1395777"/>
            <a:ext cx="3023647" cy="646331"/>
          </a:xfrm>
          <a:prstGeom prst="rect">
            <a:avLst/>
          </a:prstGeom>
        </p:spPr>
        <p:txBody>
          <a:bodyPr wrap="square">
            <a:spAutoFit/>
          </a:bodyPr>
          <a:lstStyle/>
          <a:p>
            <a:pPr algn="ctr"/>
            <a:r>
              <a:rPr lang="fr-FR" b="1" dirty="0">
                <a:latin typeface="Arial" panose="020B0604020202020204" pitchFamily="34" charset="0"/>
                <a:cs typeface="Arial" panose="020B0604020202020204" pitchFamily="34" charset="0"/>
              </a:rPr>
              <a:t> Consultez notre</a:t>
            </a:r>
          </a:p>
          <a:p>
            <a:pPr algn="ctr"/>
            <a:r>
              <a:rPr lang="fr-FR"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site internet </a:t>
            </a:r>
            <a:r>
              <a:rPr lang="fr-FR" b="1" dirty="0">
                <a:latin typeface="Arial" panose="020B0604020202020204" pitchFamily="34" charset="0"/>
                <a:cs typeface="Arial" panose="020B0604020202020204" pitchFamily="34" charset="0"/>
              </a:rPr>
              <a:t> </a:t>
            </a:r>
          </a:p>
        </p:txBody>
      </p:sp>
      <p:sp>
        <p:nvSpPr>
          <p:cNvPr id="10" name="ZoneTexte 9">
            <a:extLst>
              <a:ext uri="{FF2B5EF4-FFF2-40B4-BE49-F238E27FC236}">
                <a16:creationId xmlns:a16="http://schemas.microsoft.com/office/drawing/2014/main" id="{96AC6149-C1C1-4303-B162-74389B3674C7}"/>
              </a:ext>
            </a:extLst>
          </p:cNvPr>
          <p:cNvSpPr txBox="1"/>
          <p:nvPr/>
        </p:nvSpPr>
        <p:spPr>
          <a:xfrm>
            <a:off x="4954194" y="1395776"/>
            <a:ext cx="2486958" cy="646331"/>
          </a:xfrm>
          <a:prstGeom prst="rect">
            <a:avLst/>
          </a:prstGeom>
          <a:noFill/>
        </p:spPr>
        <p:txBody>
          <a:bodyPr wrap="square">
            <a:spAutoFit/>
          </a:bodyPr>
          <a:lstStyle/>
          <a:p>
            <a:pPr algn="ctr"/>
            <a:r>
              <a:rPr lang="fr-FR" b="1" i="0">
                <a:effectLst/>
                <a:latin typeface="Arial" panose="020B0604020202020204" pitchFamily="34" charset="0"/>
                <a:hlinkClick r:id="rId3">
                  <a:extLst>
                    <a:ext uri="{A12FA001-AC4F-418D-AE19-62706E023703}">
                      <ahyp:hlinkClr xmlns:ahyp="http://schemas.microsoft.com/office/drawing/2018/hyperlinkcolor" val="tx"/>
                    </a:ext>
                  </a:extLst>
                </a:hlinkClick>
              </a:rPr>
              <a:t>Abonnez-vous</a:t>
            </a:r>
            <a:endParaRPr lang="fr-FR" b="1" i="0">
              <a:effectLst/>
              <a:latin typeface="Arial" panose="020B0604020202020204" pitchFamily="34" charset="0"/>
            </a:endParaRPr>
          </a:p>
          <a:p>
            <a:pPr algn="ctr"/>
            <a:r>
              <a:rPr lang="fr-FR" b="1">
                <a:latin typeface="Arial" panose="020B0604020202020204" pitchFamily="34" charset="0"/>
              </a:rPr>
              <a:t>à notre newsletter</a:t>
            </a:r>
            <a:endParaRPr lang="fr-FR" b="1"/>
          </a:p>
        </p:txBody>
      </p:sp>
      <p:sp>
        <p:nvSpPr>
          <p:cNvPr id="12" name="Rectangle 11">
            <a:extLst>
              <a:ext uri="{FF2B5EF4-FFF2-40B4-BE49-F238E27FC236}">
                <a16:creationId xmlns:a16="http://schemas.microsoft.com/office/drawing/2014/main" id="{688B6DFC-7111-493F-8D9D-0391B4AAD149}"/>
              </a:ext>
            </a:extLst>
          </p:cNvPr>
          <p:cNvSpPr/>
          <p:nvPr/>
        </p:nvSpPr>
        <p:spPr>
          <a:xfrm>
            <a:off x="8405031" y="1350937"/>
            <a:ext cx="2816337" cy="923330"/>
          </a:xfrm>
          <a:prstGeom prst="rect">
            <a:avLst/>
          </a:prstGeom>
        </p:spPr>
        <p:txBody>
          <a:bodyPr wrap="square">
            <a:spAutoFit/>
          </a:bodyPr>
          <a:lstStyle/>
          <a:p>
            <a:pPr algn="ctr"/>
            <a:r>
              <a:rPr lang="fr-FR" b="1">
                <a:latin typeface="Arial" panose="020B0604020202020204" pitchFamily="34" charset="0"/>
                <a:cs typeface="Arial" panose="020B0604020202020204" pitchFamily="34" charset="0"/>
              </a:rPr>
              <a:t>Suivez-nous </a:t>
            </a:r>
          </a:p>
          <a:p>
            <a:pPr algn="ctr"/>
            <a:r>
              <a:rPr lang="fr-FR" b="1">
                <a:latin typeface="Arial" panose="020B0604020202020204" pitchFamily="34" charset="0"/>
                <a:cs typeface="Arial" panose="020B0604020202020204" pitchFamily="34" charset="0"/>
              </a:rPr>
              <a:t>sur les réseaux sociaux</a:t>
            </a:r>
          </a:p>
          <a:p>
            <a:pPr algn="ctr"/>
            <a:endParaRPr lang="fr-FR" b="1">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6CD75C4-B6A2-47A5-B291-E16929E58AB4}"/>
              </a:ext>
            </a:extLst>
          </p:cNvPr>
          <p:cNvPicPr>
            <a:picLocks noChangeAspect="1"/>
          </p:cNvPicPr>
          <p:nvPr/>
        </p:nvPicPr>
        <p:blipFill>
          <a:blip r:embed="rId4"/>
          <a:stretch>
            <a:fillRect/>
          </a:stretch>
        </p:blipFill>
        <p:spPr>
          <a:xfrm>
            <a:off x="5045354" y="2326388"/>
            <a:ext cx="2395798" cy="3690130"/>
          </a:xfrm>
          <a:prstGeom prst="rect">
            <a:avLst/>
          </a:prstGeom>
        </p:spPr>
      </p:pic>
      <p:pic>
        <p:nvPicPr>
          <p:cNvPr id="15" name="Image 14">
            <a:extLst>
              <a:ext uri="{FF2B5EF4-FFF2-40B4-BE49-F238E27FC236}">
                <a16:creationId xmlns:a16="http://schemas.microsoft.com/office/drawing/2014/main" id="{9A50418F-65CC-49B3-AE78-3193B7CA8CD9}"/>
              </a:ext>
            </a:extLst>
          </p:cNvPr>
          <p:cNvPicPr>
            <a:picLocks noChangeAspect="1"/>
          </p:cNvPicPr>
          <p:nvPr/>
        </p:nvPicPr>
        <p:blipFill>
          <a:blip r:embed="rId5"/>
          <a:stretch>
            <a:fillRect/>
          </a:stretch>
        </p:blipFill>
        <p:spPr>
          <a:xfrm>
            <a:off x="401028" y="2349632"/>
            <a:ext cx="4428147" cy="1705906"/>
          </a:xfrm>
          <a:prstGeom prst="rect">
            <a:avLst/>
          </a:prstGeom>
        </p:spPr>
      </p:pic>
      <p:pic>
        <p:nvPicPr>
          <p:cNvPr id="17" name="Image 16">
            <a:extLst>
              <a:ext uri="{FF2B5EF4-FFF2-40B4-BE49-F238E27FC236}">
                <a16:creationId xmlns:a16="http://schemas.microsoft.com/office/drawing/2014/main" id="{07E14628-8059-4C03-9F55-2C1FD2BF2408}"/>
              </a:ext>
            </a:extLst>
          </p:cNvPr>
          <p:cNvPicPr>
            <a:picLocks noChangeAspect="1"/>
          </p:cNvPicPr>
          <p:nvPr/>
        </p:nvPicPr>
        <p:blipFill>
          <a:blip r:embed="rId6"/>
          <a:stretch>
            <a:fillRect/>
          </a:stretch>
        </p:blipFill>
        <p:spPr>
          <a:xfrm>
            <a:off x="8133567" y="2755811"/>
            <a:ext cx="3454578" cy="3397425"/>
          </a:xfrm>
          <a:prstGeom prst="rect">
            <a:avLst/>
          </a:prstGeom>
        </p:spPr>
      </p:pic>
      <p:pic>
        <p:nvPicPr>
          <p:cNvPr id="20" name="Graphique 19">
            <a:hlinkClick r:id="rId7"/>
            <a:extLst>
              <a:ext uri="{FF2B5EF4-FFF2-40B4-BE49-F238E27FC236}">
                <a16:creationId xmlns:a16="http://schemas.microsoft.com/office/drawing/2014/main" id="{10A22FCA-DF31-4479-95AC-433AB6007E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36862" y="2031424"/>
            <a:ext cx="361370" cy="361370"/>
          </a:xfrm>
          <a:prstGeom prst="rect">
            <a:avLst/>
          </a:prstGeom>
        </p:spPr>
      </p:pic>
      <p:pic>
        <p:nvPicPr>
          <p:cNvPr id="21" name="Graphique 20">
            <a:hlinkClick r:id="rId10"/>
            <a:extLst>
              <a:ext uri="{FF2B5EF4-FFF2-40B4-BE49-F238E27FC236}">
                <a16:creationId xmlns:a16="http://schemas.microsoft.com/office/drawing/2014/main" id="{4A2B45F9-290F-44BE-9A1F-AB78C5EF3C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15353" y="2031424"/>
            <a:ext cx="361370" cy="361370"/>
          </a:xfrm>
          <a:prstGeom prst="rect">
            <a:avLst/>
          </a:prstGeom>
        </p:spPr>
      </p:pic>
      <p:pic>
        <p:nvPicPr>
          <p:cNvPr id="22" name="Graphique 21">
            <a:hlinkClick r:id="rId13"/>
            <a:extLst>
              <a:ext uri="{FF2B5EF4-FFF2-40B4-BE49-F238E27FC236}">
                <a16:creationId xmlns:a16="http://schemas.microsoft.com/office/drawing/2014/main" id="{7E5DD86B-5760-4B3D-8205-0629F46C79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60856" y="2042107"/>
            <a:ext cx="361370" cy="361370"/>
          </a:xfrm>
          <a:prstGeom prst="rect">
            <a:avLst/>
          </a:prstGeom>
        </p:spPr>
      </p:pic>
      <p:pic>
        <p:nvPicPr>
          <p:cNvPr id="23" name="Graphique 22">
            <a:hlinkClick r:id="rId16"/>
            <a:extLst>
              <a:ext uri="{FF2B5EF4-FFF2-40B4-BE49-F238E27FC236}">
                <a16:creationId xmlns:a16="http://schemas.microsoft.com/office/drawing/2014/main" id="{B0062E7F-C237-4EC9-B327-01C44CDB4C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06359" y="2037735"/>
            <a:ext cx="361370" cy="361370"/>
          </a:xfrm>
          <a:prstGeom prst="rect">
            <a:avLst/>
          </a:prstGeom>
        </p:spPr>
      </p:pic>
      <p:pic>
        <p:nvPicPr>
          <p:cNvPr id="14" name="Image 13">
            <a:extLst>
              <a:ext uri="{FF2B5EF4-FFF2-40B4-BE49-F238E27FC236}">
                <a16:creationId xmlns:a16="http://schemas.microsoft.com/office/drawing/2014/main" id="{68FCFA5C-92FC-EB9A-D1D1-62A367B8C29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Tree>
    <p:extLst>
      <p:ext uri="{BB962C8B-B14F-4D97-AF65-F5344CB8AC3E}">
        <p14:creationId xmlns:p14="http://schemas.microsoft.com/office/powerpoint/2010/main" val="279922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05E0D50B-E142-4996-B0D3-C952D5214EB5}"/>
              </a:ext>
            </a:extLst>
          </p:cNvPr>
          <p:cNvSpPr txBox="1"/>
          <p:nvPr/>
        </p:nvSpPr>
        <p:spPr>
          <a:xfrm>
            <a:off x="1570589" y="2961168"/>
            <a:ext cx="9050821" cy="1107996"/>
          </a:xfrm>
          <a:prstGeom prst="rect">
            <a:avLst/>
          </a:prstGeom>
          <a:noFill/>
        </p:spPr>
        <p:txBody>
          <a:bodyPr wrap="square">
            <a:spAutoFit/>
          </a:bodyPr>
          <a:lstStyle/>
          <a:p>
            <a:pPr lvl="0" algn="ctr"/>
            <a:r>
              <a:rPr lang="fr-FR" sz="6600" b="1" dirty="0">
                <a:latin typeface="Arial Black" panose="020B0A04020102020204" pitchFamily="34" charset="0"/>
                <a:cs typeface="Arial" panose="020B0604020202020204" pitchFamily="34" charset="0"/>
              </a:rPr>
              <a:t>Merci </a:t>
            </a:r>
            <a:endParaRPr lang="fr-FR" sz="6600" dirty="0">
              <a:latin typeface="Arial Black" panose="020B0A040201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E2D770D6-908D-B038-4A50-E240AA49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Tree>
    <p:extLst>
      <p:ext uri="{BB962C8B-B14F-4D97-AF65-F5344CB8AC3E}">
        <p14:creationId xmlns:p14="http://schemas.microsoft.com/office/powerpoint/2010/main" val="185265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550C1AB-B3D1-4E35-A142-D60E7F6CECCD}"/>
              </a:ext>
            </a:extLst>
          </p:cNvPr>
          <p:cNvSpPr>
            <a:spLocks noGrp="1"/>
          </p:cNvSpPr>
          <p:nvPr>
            <p:ph type="body" sz="quarter" idx="19"/>
          </p:nvPr>
        </p:nvSpPr>
        <p:spPr>
          <a:xfrm>
            <a:off x="568927" y="2557536"/>
            <a:ext cx="11054145" cy="2770783"/>
          </a:xfrm>
        </p:spPr>
        <p:txBody>
          <a:bodyPr lIns="91440" tIns="45720" rIns="91440" bIns="45720" anchor="t"/>
          <a:lstStyle/>
          <a:p>
            <a:pPr marL="514350" indent="-514350">
              <a:buFont typeface="+mj-lt"/>
              <a:buAutoNum type="arabicPeriod"/>
            </a:pPr>
            <a:r>
              <a:rPr lang="fr-FR" dirty="0">
                <a:solidFill>
                  <a:schemeClr val="tx1"/>
                </a:solidFill>
              </a:rPr>
              <a:t>Le FSE, qu’est-ce que c’est ?</a:t>
            </a:r>
          </a:p>
          <a:p>
            <a:pPr marL="514350" indent="-514350">
              <a:buFont typeface="+mj-lt"/>
              <a:buAutoNum type="arabicPeriod"/>
            </a:pPr>
            <a:r>
              <a:rPr lang="fr-FR" dirty="0">
                <a:solidFill>
                  <a:schemeClr val="tx1"/>
                </a:solidFill>
              </a:rPr>
              <a:t>Pourquoi profiter de cette opportunité ?</a:t>
            </a:r>
          </a:p>
          <a:p>
            <a:pPr marL="514350" indent="-514350">
              <a:buFont typeface="+mj-lt"/>
              <a:buAutoNum type="arabicPeriod"/>
            </a:pPr>
            <a:r>
              <a:rPr lang="fr-FR" dirty="0">
                <a:solidFill>
                  <a:schemeClr val="tx1"/>
                </a:solidFill>
              </a:rPr>
              <a:t>Etes-vous éligibles?</a:t>
            </a:r>
          </a:p>
          <a:p>
            <a:pPr marL="514350" indent="-514350">
              <a:buFont typeface="+mj-lt"/>
              <a:buAutoNum type="arabicPeriod"/>
            </a:pPr>
            <a:r>
              <a:rPr lang="fr-FR" dirty="0">
                <a:solidFill>
                  <a:schemeClr val="tx1"/>
                </a:solidFill>
              </a:rPr>
              <a:t>Passez à l’action ! Participer aux Afdas Zoom régionaux</a:t>
            </a:r>
          </a:p>
          <a:p>
            <a:pPr marL="514350" indent="-514350">
              <a:buFont typeface="+mj-lt"/>
              <a:buAutoNum type="arabicPeriod"/>
            </a:pPr>
            <a:r>
              <a:rPr lang="fr-FR" dirty="0">
                <a:solidFill>
                  <a:schemeClr val="tx1"/>
                </a:solidFill>
              </a:rPr>
              <a:t>Nous répondons à vos questions</a:t>
            </a:r>
          </a:p>
        </p:txBody>
      </p:sp>
      <p:pic>
        <p:nvPicPr>
          <p:cNvPr id="3" name="Image 2">
            <a:extLst>
              <a:ext uri="{FF2B5EF4-FFF2-40B4-BE49-F238E27FC236}">
                <a16:creationId xmlns:a16="http://schemas.microsoft.com/office/drawing/2014/main" id="{CD7E51C0-02DD-A051-3B91-C10D2387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Tree>
    <p:extLst>
      <p:ext uri="{BB962C8B-B14F-4D97-AF65-F5344CB8AC3E}">
        <p14:creationId xmlns:p14="http://schemas.microsoft.com/office/powerpoint/2010/main" val="365075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93A34B1-B147-4B78-87B1-132346A8F8BB}"/>
              </a:ext>
            </a:extLst>
          </p:cNvPr>
          <p:cNvSpPr txBox="1"/>
          <p:nvPr/>
        </p:nvSpPr>
        <p:spPr>
          <a:xfrm>
            <a:off x="335714" y="203775"/>
            <a:ext cx="10637085" cy="1083502"/>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 </a:t>
            </a:r>
            <a:endParaRPr lang="fr-FR" sz="2400" dirty="0">
              <a:effectLst/>
              <a:latin typeface="+mj-lt"/>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9322CE1-136D-D81B-9B3E-625FCEC1030D}"/>
              </a:ext>
            </a:extLst>
          </p:cNvPr>
          <p:cNvSpPr txBox="1"/>
          <p:nvPr/>
        </p:nvSpPr>
        <p:spPr>
          <a:xfrm>
            <a:off x="335715" y="614358"/>
            <a:ext cx="7833226" cy="461665"/>
          </a:xfrm>
          <a:prstGeom prst="rect">
            <a:avLst/>
          </a:prstGeom>
          <a:noFill/>
        </p:spPr>
        <p:txBody>
          <a:bodyPr wrap="square" rtlCol="0">
            <a:spAutoFit/>
          </a:bodyPr>
          <a:lstStyle/>
          <a:p>
            <a:pPr>
              <a:spcAft>
                <a:spcPts val="1200"/>
              </a:spcAft>
            </a:pPr>
            <a:r>
              <a:rPr lang="fr-FR" sz="2400" b="1" dirty="0">
                <a:solidFill>
                  <a:srgbClr val="FF5800"/>
                </a:solidFill>
              </a:rPr>
              <a:t>Le FSE qu’est-ce que c’est ?</a:t>
            </a:r>
          </a:p>
        </p:txBody>
      </p:sp>
      <p:graphicFrame>
        <p:nvGraphicFramePr>
          <p:cNvPr id="2" name="Diagramme 1">
            <a:extLst>
              <a:ext uri="{FF2B5EF4-FFF2-40B4-BE49-F238E27FC236}">
                <a16:creationId xmlns:a16="http://schemas.microsoft.com/office/drawing/2014/main" id="{335CD9EC-989D-6ED1-B03E-C914543C84F7}"/>
              </a:ext>
            </a:extLst>
          </p:cNvPr>
          <p:cNvGraphicFramePr/>
          <p:nvPr>
            <p:extLst>
              <p:ext uri="{D42A27DB-BD31-4B8C-83A1-F6EECF244321}">
                <p14:modId xmlns:p14="http://schemas.microsoft.com/office/powerpoint/2010/main" val="3603867799"/>
              </p:ext>
            </p:extLst>
          </p:nvPr>
        </p:nvGraphicFramePr>
        <p:xfrm>
          <a:off x="2428980" y="1868550"/>
          <a:ext cx="8743845" cy="445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8626E57A-39F8-6CC6-4BD7-08B0483AA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pic>
        <p:nvPicPr>
          <p:cNvPr id="3" name="Image 2">
            <a:extLst>
              <a:ext uri="{FF2B5EF4-FFF2-40B4-BE49-F238E27FC236}">
                <a16:creationId xmlns:a16="http://schemas.microsoft.com/office/drawing/2014/main" id="{B69C3447-612C-48DF-84DC-B2FE391CFC45}"/>
              </a:ext>
            </a:extLst>
          </p:cNvPr>
          <p:cNvPicPr>
            <a:picLocks noChangeAspect="1"/>
          </p:cNvPicPr>
          <p:nvPr/>
        </p:nvPicPr>
        <p:blipFill>
          <a:blip r:embed="rId9"/>
          <a:stretch>
            <a:fillRect/>
          </a:stretch>
        </p:blipFill>
        <p:spPr>
          <a:xfrm>
            <a:off x="552450" y="3184922"/>
            <a:ext cx="1457325" cy="910828"/>
          </a:xfrm>
          <a:prstGeom prst="rect">
            <a:avLst/>
          </a:prstGeom>
        </p:spPr>
      </p:pic>
      <p:pic>
        <p:nvPicPr>
          <p:cNvPr id="1026" name="Picture 2">
            <a:extLst>
              <a:ext uri="{FF2B5EF4-FFF2-40B4-BE49-F238E27FC236}">
                <a16:creationId xmlns:a16="http://schemas.microsoft.com/office/drawing/2014/main" id="{3300D8AA-4D42-D2F5-4814-19C48E14514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6000" t="12981" r="2923" b="10551"/>
          <a:stretch/>
        </p:blipFill>
        <p:spPr bwMode="auto">
          <a:xfrm>
            <a:off x="552450" y="4095750"/>
            <a:ext cx="1572457" cy="129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93A34B1-B147-4B78-87B1-132346A8F8BB}"/>
              </a:ext>
            </a:extLst>
          </p:cNvPr>
          <p:cNvSpPr txBox="1"/>
          <p:nvPr/>
        </p:nvSpPr>
        <p:spPr>
          <a:xfrm>
            <a:off x="352338" y="254539"/>
            <a:ext cx="11259397" cy="1083502"/>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 </a:t>
            </a:r>
            <a:endParaRPr lang="fr-FR" sz="2400" dirty="0">
              <a:effectLst/>
              <a:latin typeface="+mj-lt"/>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9322CE1-136D-D81B-9B3E-625FCEC1030D}"/>
              </a:ext>
            </a:extLst>
          </p:cNvPr>
          <p:cNvSpPr txBox="1"/>
          <p:nvPr/>
        </p:nvSpPr>
        <p:spPr>
          <a:xfrm>
            <a:off x="352338" y="660658"/>
            <a:ext cx="7833226" cy="461665"/>
          </a:xfrm>
          <a:prstGeom prst="rect">
            <a:avLst/>
          </a:prstGeom>
          <a:noFill/>
        </p:spPr>
        <p:txBody>
          <a:bodyPr wrap="square" rtlCol="0">
            <a:spAutoFit/>
          </a:bodyPr>
          <a:lstStyle/>
          <a:p>
            <a:pPr>
              <a:spcAft>
                <a:spcPts val="1200"/>
              </a:spcAft>
            </a:pPr>
            <a:r>
              <a:rPr lang="fr-FR" sz="2400" b="1" dirty="0">
                <a:solidFill>
                  <a:srgbClr val="FF5800"/>
                </a:solidFill>
              </a:rPr>
              <a:t>Pourquoi profiter de cette opportunité ?</a:t>
            </a:r>
          </a:p>
        </p:txBody>
      </p:sp>
      <p:pic>
        <p:nvPicPr>
          <p:cNvPr id="6" name="Image 5">
            <a:extLst>
              <a:ext uri="{FF2B5EF4-FFF2-40B4-BE49-F238E27FC236}">
                <a16:creationId xmlns:a16="http://schemas.microsoft.com/office/drawing/2014/main" id="{8626E57A-39F8-6CC6-4BD7-08B0483A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3" name="ZoneTexte 2">
            <a:extLst>
              <a:ext uri="{FF2B5EF4-FFF2-40B4-BE49-F238E27FC236}">
                <a16:creationId xmlns:a16="http://schemas.microsoft.com/office/drawing/2014/main" id="{E3CF8B43-E774-DF86-83A5-661CD0F279F8}"/>
              </a:ext>
            </a:extLst>
          </p:cNvPr>
          <p:cNvSpPr txBox="1"/>
          <p:nvPr/>
        </p:nvSpPr>
        <p:spPr>
          <a:xfrm>
            <a:off x="774434" y="1870572"/>
            <a:ext cx="3989992" cy="2904641"/>
          </a:xfrm>
          <a:prstGeom prst="rect">
            <a:avLst/>
          </a:prstGeom>
          <a:noFill/>
        </p:spPr>
        <p:txBody>
          <a:bodyPr wrap="square" rtlCol="0">
            <a:spAutoFit/>
          </a:bodyPr>
          <a:lstStyle/>
          <a:p>
            <a:pPr>
              <a:lnSpc>
                <a:spcPct val="110000"/>
              </a:lnSpc>
            </a:pPr>
            <a:r>
              <a:rPr lang="fr-FR" sz="2400" dirty="0">
                <a:latin typeface="Arial" panose="020B0604020202020204"/>
              </a:rPr>
              <a:t>Nombreuses sont les </a:t>
            </a:r>
            <a:r>
              <a:rPr lang="fr-FR" sz="2400" b="1" dirty="0">
                <a:latin typeface="Arial" panose="020B0604020202020204"/>
              </a:rPr>
              <a:t>transformations </a:t>
            </a:r>
            <a:r>
              <a:rPr lang="fr-FR" sz="2400" dirty="0">
                <a:latin typeface="Arial" panose="020B0604020202020204"/>
              </a:rPr>
              <a:t>qui s’opèrent dans vos secteurs et </a:t>
            </a:r>
            <a:r>
              <a:rPr lang="fr-FR" sz="2400" b="1" dirty="0">
                <a:latin typeface="Arial" panose="020B0604020202020204"/>
              </a:rPr>
              <a:t>impactent les emplois et les compétences </a:t>
            </a:r>
            <a:r>
              <a:rPr lang="fr-FR" sz="2400" dirty="0">
                <a:latin typeface="Arial" panose="020B0604020202020204"/>
              </a:rPr>
              <a:t>de vos salariés ainsi que l’organisation de leur travail.</a:t>
            </a:r>
          </a:p>
        </p:txBody>
      </p:sp>
      <p:graphicFrame>
        <p:nvGraphicFramePr>
          <p:cNvPr id="7" name="Diagramme 6">
            <a:extLst>
              <a:ext uri="{FF2B5EF4-FFF2-40B4-BE49-F238E27FC236}">
                <a16:creationId xmlns:a16="http://schemas.microsoft.com/office/drawing/2014/main" id="{C4B7D116-A466-E30B-79EE-C73F58D0E8F4}"/>
              </a:ext>
            </a:extLst>
          </p:cNvPr>
          <p:cNvGraphicFramePr/>
          <p:nvPr>
            <p:extLst>
              <p:ext uri="{D42A27DB-BD31-4B8C-83A1-F6EECF244321}">
                <p14:modId xmlns:p14="http://schemas.microsoft.com/office/powerpoint/2010/main" val="1674316900"/>
              </p:ext>
            </p:extLst>
          </p:nvPr>
        </p:nvGraphicFramePr>
        <p:xfrm>
          <a:off x="5838738" y="1097156"/>
          <a:ext cx="6526634" cy="4568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5B4DE5C4-EEA0-90A3-7FDB-F350684D864A}"/>
              </a:ext>
            </a:extLst>
          </p:cNvPr>
          <p:cNvSpPr txBox="1"/>
          <p:nvPr/>
        </p:nvSpPr>
        <p:spPr>
          <a:xfrm>
            <a:off x="257955" y="5665531"/>
            <a:ext cx="11600670" cy="1015663"/>
          </a:xfrm>
          <a:prstGeom prst="rect">
            <a:avLst/>
          </a:prstGeom>
          <a:solidFill>
            <a:srgbClr val="6E78A4"/>
          </a:solidFill>
        </p:spPr>
        <p:txBody>
          <a:bodyPr wrap="square">
            <a:spAutoFit/>
          </a:bodyPr>
          <a:lstStyle/>
          <a:p>
            <a:r>
              <a:rPr lang="fr-FR" sz="2000" dirty="0">
                <a:solidFill>
                  <a:schemeClr val="bg1"/>
                </a:solidFill>
              </a:rPr>
              <a:t>La fin de la mutualisation des fonds de la formation pour les entreprises de plus de 50 salariés avec la loi "Avenir professionnel" du 5 septembre 2018 </a:t>
            </a:r>
            <a:r>
              <a:rPr lang="fr-FR" sz="2000" b="1" dirty="0">
                <a:solidFill>
                  <a:schemeClr val="bg1"/>
                </a:solidFill>
              </a:rPr>
              <a:t>a mis un coup de frein à un certain nombre de projets de formation</a:t>
            </a:r>
          </a:p>
        </p:txBody>
      </p:sp>
    </p:spTree>
    <p:extLst>
      <p:ext uri="{BB962C8B-B14F-4D97-AF65-F5344CB8AC3E}">
        <p14:creationId xmlns:p14="http://schemas.microsoft.com/office/powerpoint/2010/main" val="79918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9322CE1-136D-D81B-9B3E-625FCEC1030D}"/>
              </a:ext>
            </a:extLst>
          </p:cNvPr>
          <p:cNvSpPr txBox="1"/>
          <p:nvPr/>
        </p:nvSpPr>
        <p:spPr>
          <a:xfrm>
            <a:off x="352338" y="655912"/>
            <a:ext cx="7833226" cy="984885"/>
          </a:xfrm>
          <a:prstGeom prst="rect">
            <a:avLst/>
          </a:prstGeom>
          <a:noFill/>
        </p:spPr>
        <p:txBody>
          <a:bodyPr wrap="square" rtlCol="0">
            <a:spAutoFit/>
          </a:bodyPr>
          <a:lstStyle/>
          <a:p>
            <a:pPr>
              <a:spcAft>
                <a:spcPts val="1200"/>
              </a:spcAft>
            </a:pPr>
            <a:r>
              <a:rPr lang="fr-FR" sz="2400" b="1" dirty="0">
                <a:solidFill>
                  <a:srgbClr val="FF5800"/>
                </a:solidFill>
              </a:rPr>
              <a:t>Pourquoi profiter de cette opportunité ?</a:t>
            </a:r>
          </a:p>
          <a:p>
            <a:pPr>
              <a:spcAft>
                <a:spcPts val="1200"/>
              </a:spcAft>
            </a:pPr>
            <a:endParaRPr lang="fr-FR" sz="2400" b="1" dirty="0">
              <a:solidFill>
                <a:srgbClr val="FF5800"/>
              </a:solidFill>
            </a:endParaRPr>
          </a:p>
        </p:txBody>
      </p:sp>
      <p:pic>
        <p:nvPicPr>
          <p:cNvPr id="6" name="Image 5">
            <a:extLst>
              <a:ext uri="{FF2B5EF4-FFF2-40B4-BE49-F238E27FC236}">
                <a16:creationId xmlns:a16="http://schemas.microsoft.com/office/drawing/2014/main" id="{8626E57A-39F8-6CC6-4BD7-08B0483A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3" name="ZoneTexte 2">
            <a:extLst>
              <a:ext uri="{FF2B5EF4-FFF2-40B4-BE49-F238E27FC236}">
                <a16:creationId xmlns:a16="http://schemas.microsoft.com/office/drawing/2014/main" id="{E3CF8B43-E774-DF86-83A5-661CD0F279F8}"/>
              </a:ext>
            </a:extLst>
          </p:cNvPr>
          <p:cNvSpPr txBox="1"/>
          <p:nvPr/>
        </p:nvSpPr>
        <p:spPr>
          <a:xfrm>
            <a:off x="522051" y="1854590"/>
            <a:ext cx="11147898" cy="2677656"/>
          </a:xfrm>
          <a:prstGeom prst="rect">
            <a:avLst/>
          </a:prstGeom>
          <a:noFill/>
        </p:spPr>
        <p:txBody>
          <a:bodyPr wrap="square" rtlCol="0">
            <a:spAutoFit/>
          </a:bodyPr>
          <a:lstStyle/>
          <a:p>
            <a:pPr algn="ctr"/>
            <a:r>
              <a:rPr lang="fr-FR" sz="2400" dirty="0">
                <a:latin typeface="Arial" panose="020B0604020202020204"/>
              </a:rPr>
              <a:t>Vous avez un projet de formation d’envergure en vue d’une </a:t>
            </a:r>
            <a:r>
              <a:rPr lang="fr-FR" sz="2400" b="1" dirty="0">
                <a:latin typeface="Arial" panose="020B0604020202020204"/>
              </a:rPr>
              <a:t>transformation de votre entreprise </a:t>
            </a:r>
            <a:r>
              <a:rPr lang="fr-FR" sz="2400" dirty="0">
                <a:latin typeface="Arial" panose="020B0604020202020204"/>
              </a:rPr>
              <a:t>afin de relever les défis d’aujourd’hui et de demain ?</a:t>
            </a:r>
          </a:p>
          <a:p>
            <a:pPr algn="l"/>
            <a:endParaRPr lang="fr-FR" sz="2400" dirty="0">
              <a:latin typeface="Arial" panose="020B0604020202020204"/>
            </a:endParaRPr>
          </a:p>
          <a:p>
            <a:pPr marL="457200" indent="-457200" algn="l">
              <a:buFont typeface="Wingdings" panose="05000000000000000000" pitchFamily="2" charset="2"/>
              <a:buChar char="Ø"/>
            </a:pPr>
            <a:r>
              <a:rPr lang="fr-FR" sz="2400" dirty="0">
                <a:latin typeface="Arial" panose="020B0604020202020204"/>
              </a:rPr>
              <a:t>Grâce à cette subvention FSE, vous augmentez </a:t>
            </a:r>
            <a:r>
              <a:rPr lang="fr-FR" sz="2400" b="1" dirty="0">
                <a:latin typeface="Arial" panose="020B0604020202020204"/>
              </a:rPr>
              <a:t>votre capacité de financement des formations</a:t>
            </a:r>
            <a:r>
              <a:rPr lang="fr-FR" sz="2400" dirty="0">
                <a:latin typeface="Arial" panose="020B0604020202020204"/>
              </a:rPr>
              <a:t> afin de </a:t>
            </a:r>
            <a:r>
              <a:rPr lang="fr-FR" sz="2400" b="1" dirty="0">
                <a:latin typeface="Arial" panose="020B0604020202020204"/>
              </a:rPr>
              <a:t>développer les compétences</a:t>
            </a:r>
            <a:r>
              <a:rPr lang="fr-FR" sz="2400" dirty="0">
                <a:latin typeface="Arial" panose="020B0604020202020204"/>
              </a:rPr>
              <a:t> de vos salariés, de </a:t>
            </a:r>
            <a:r>
              <a:rPr lang="fr-FR" sz="2400" b="1" dirty="0">
                <a:latin typeface="Arial" panose="020B0604020202020204"/>
              </a:rPr>
              <a:t>sécuriser leur emploi </a:t>
            </a:r>
            <a:r>
              <a:rPr lang="fr-FR" sz="2400" dirty="0">
                <a:latin typeface="Arial" panose="020B0604020202020204"/>
              </a:rPr>
              <a:t>et d'</a:t>
            </a:r>
            <a:r>
              <a:rPr lang="fr-FR" sz="2400" b="1" dirty="0">
                <a:latin typeface="Arial" panose="020B0604020202020204"/>
              </a:rPr>
              <a:t>améliorer leur employabilité </a:t>
            </a:r>
            <a:r>
              <a:rPr lang="fr-FR" sz="2400" dirty="0">
                <a:latin typeface="Arial" panose="020B0604020202020204"/>
              </a:rPr>
              <a:t>dans un contexte de fortes mutations accentués par la crise sanitaire </a:t>
            </a:r>
            <a:endParaRPr lang="fr-FR" sz="2000" dirty="0"/>
          </a:p>
        </p:txBody>
      </p:sp>
      <p:sp>
        <p:nvSpPr>
          <p:cNvPr id="7" name="ZoneTexte 6">
            <a:extLst>
              <a:ext uri="{FF2B5EF4-FFF2-40B4-BE49-F238E27FC236}">
                <a16:creationId xmlns:a16="http://schemas.microsoft.com/office/drawing/2014/main" id="{D56430F2-0672-B89A-F2D3-9E931CF81DB5}"/>
              </a:ext>
            </a:extLst>
          </p:cNvPr>
          <p:cNvSpPr txBox="1"/>
          <p:nvPr/>
        </p:nvSpPr>
        <p:spPr>
          <a:xfrm>
            <a:off x="352338" y="254539"/>
            <a:ext cx="11259397" cy="519886"/>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p:txBody>
      </p:sp>
    </p:spTree>
    <p:extLst>
      <p:ext uri="{BB962C8B-B14F-4D97-AF65-F5344CB8AC3E}">
        <p14:creationId xmlns:p14="http://schemas.microsoft.com/office/powerpoint/2010/main" val="287259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757770-C621-4150-9439-73BF56CA654B}"/>
              </a:ext>
            </a:extLst>
          </p:cNvPr>
          <p:cNvSpPr/>
          <p:nvPr/>
        </p:nvSpPr>
        <p:spPr>
          <a:xfrm>
            <a:off x="238001" y="2134474"/>
            <a:ext cx="11695936" cy="4493077"/>
          </a:xfrm>
          <a:prstGeom prst="rect">
            <a:avLst/>
          </a:prstGeom>
          <a:solidFill>
            <a:srgbClr val="6E7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EBB2EC3-499F-4F7E-A164-8E16561DA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17" name="ZoneTexte 16">
            <a:extLst>
              <a:ext uri="{FF2B5EF4-FFF2-40B4-BE49-F238E27FC236}">
                <a16:creationId xmlns:a16="http://schemas.microsoft.com/office/drawing/2014/main" id="{51E18205-C06F-624A-EFF7-59DC82669BEB}"/>
              </a:ext>
            </a:extLst>
          </p:cNvPr>
          <p:cNvSpPr txBox="1"/>
          <p:nvPr/>
        </p:nvSpPr>
        <p:spPr>
          <a:xfrm>
            <a:off x="328788" y="597439"/>
            <a:ext cx="8101409" cy="923330"/>
          </a:xfrm>
          <a:prstGeom prst="rect">
            <a:avLst/>
          </a:prstGeom>
          <a:noFill/>
        </p:spPr>
        <p:txBody>
          <a:bodyPr wrap="square" rtlCol="0">
            <a:spAutoFit/>
          </a:bodyPr>
          <a:lstStyle/>
          <a:p>
            <a:pPr>
              <a:spcAft>
                <a:spcPts val="1200"/>
              </a:spcAft>
            </a:pPr>
            <a:r>
              <a:rPr lang="fr-FR" sz="2400" b="1" dirty="0">
                <a:solidFill>
                  <a:srgbClr val="FF5800"/>
                </a:solidFill>
              </a:rPr>
              <a:t>Pourquoi profiter de cette opportunité ?</a:t>
            </a:r>
          </a:p>
          <a:p>
            <a:pPr>
              <a:spcAft>
                <a:spcPts val="1200"/>
              </a:spcAft>
            </a:pPr>
            <a:r>
              <a:rPr lang="fr-FR" sz="2000" b="1" dirty="0"/>
              <a:t>Le FSE, complément de financement aux dispositifs habituels</a:t>
            </a:r>
          </a:p>
        </p:txBody>
      </p:sp>
      <p:sp>
        <p:nvSpPr>
          <p:cNvPr id="28" name="Rectangle : coins arrondis 27">
            <a:extLst>
              <a:ext uri="{FF2B5EF4-FFF2-40B4-BE49-F238E27FC236}">
                <a16:creationId xmlns:a16="http://schemas.microsoft.com/office/drawing/2014/main" id="{5B9AB137-8BE3-4ED5-9C9A-42D71E1DCB9A}"/>
              </a:ext>
            </a:extLst>
          </p:cNvPr>
          <p:cNvSpPr/>
          <p:nvPr/>
        </p:nvSpPr>
        <p:spPr>
          <a:xfrm>
            <a:off x="1838325" y="3442313"/>
            <a:ext cx="2544806" cy="997154"/>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1"/>
                </a:solidFill>
                <a:effectLst/>
                <a:uLnTx/>
                <a:uFillTx/>
                <a:latin typeface="Arial" panose="020B0604020202020204"/>
                <a:ea typeface="+mn-ea"/>
                <a:cs typeface="+mn-cs"/>
              </a:rPr>
              <a:t>FSE </a:t>
            </a:r>
          </a:p>
        </p:txBody>
      </p:sp>
      <p:sp>
        <p:nvSpPr>
          <p:cNvPr id="29" name="Rectangle : coins arrondis 28">
            <a:extLst>
              <a:ext uri="{FF2B5EF4-FFF2-40B4-BE49-F238E27FC236}">
                <a16:creationId xmlns:a16="http://schemas.microsoft.com/office/drawing/2014/main" id="{1AD7EE24-FD08-4F4E-B4DB-8C8FA98E319B}"/>
              </a:ext>
            </a:extLst>
          </p:cNvPr>
          <p:cNvSpPr/>
          <p:nvPr/>
        </p:nvSpPr>
        <p:spPr>
          <a:xfrm>
            <a:off x="4660035" y="3442313"/>
            <a:ext cx="2405063" cy="986000"/>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1"/>
                </a:solidFill>
                <a:effectLst/>
                <a:uLnTx/>
                <a:uFillTx/>
                <a:latin typeface="Arial" panose="020B0604020202020204"/>
                <a:ea typeface="+mn-ea"/>
                <a:cs typeface="+mn-cs"/>
              </a:rPr>
              <a:t>Entreprise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1"/>
                </a:solidFill>
                <a:effectLst/>
                <a:uLnTx/>
                <a:uFillTx/>
                <a:latin typeface="Arial" panose="020B0604020202020204"/>
                <a:ea typeface="+mn-ea"/>
                <a:cs typeface="+mn-cs"/>
              </a:rPr>
              <a:t>Versement volontaire  </a:t>
            </a:r>
          </a:p>
        </p:txBody>
      </p:sp>
      <p:sp>
        <p:nvSpPr>
          <p:cNvPr id="30" name="Rectangle : coins arrondis 29">
            <a:extLst>
              <a:ext uri="{FF2B5EF4-FFF2-40B4-BE49-F238E27FC236}">
                <a16:creationId xmlns:a16="http://schemas.microsoft.com/office/drawing/2014/main" id="{AAA41476-4842-42E7-A09F-D44C9D9A2029}"/>
              </a:ext>
            </a:extLst>
          </p:cNvPr>
          <p:cNvSpPr/>
          <p:nvPr/>
        </p:nvSpPr>
        <p:spPr>
          <a:xfrm>
            <a:off x="1810723" y="5053415"/>
            <a:ext cx="2544805" cy="1069007"/>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solidFill>
                  <a:schemeClr val="tx1"/>
                </a:solidFill>
                <a:effectLst/>
                <a:uLnTx/>
                <a:uFillTx/>
                <a:latin typeface="Arial" panose="020B0604020202020204"/>
                <a:ea typeface="+mn-ea"/>
                <a:cs typeface="+mn-cs"/>
              </a:rPr>
              <a:t>50% des coûts pédagogiques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solidFill>
                  <a:schemeClr val="tx1"/>
                </a:solidFill>
                <a:effectLst/>
                <a:uLnTx/>
                <a:uFillTx/>
                <a:latin typeface="Arial" panose="020B0604020202020204"/>
                <a:ea typeface="+mn-ea"/>
                <a:cs typeface="+mn-cs"/>
              </a:rPr>
              <a:t>50% des salaires</a:t>
            </a:r>
          </a:p>
        </p:txBody>
      </p:sp>
      <p:sp>
        <p:nvSpPr>
          <p:cNvPr id="31" name="Rectangle : coins arrondis 30">
            <a:extLst>
              <a:ext uri="{FF2B5EF4-FFF2-40B4-BE49-F238E27FC236}">
                <a16:creationId xmlns:a16="http://schemas.microsoft.com/office/drawing/2014/main" id="{6B50BFEB-BF7E-4E9B-907C-0762569B6942}"/>
              </a:ext>
            </a:extLst>
          </p:cNvPr>
          <p:cNvSpPr/>
          <p:nvPr/>
        </p:nvSpPr>
        <p:spPr>
          <a:xfrm>
            <a:off x="4504602" y="5053415"/>
            <a:ext cx="2801073" cy="1069007"/>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solidFill>
                  <a:schemeClr val="tx1"/>
                </a:solidFill>
                <a:effectLst/>
                <a:uLnTx/>
                <a:uFillTx/>
                <a:latin typeface="Arial" panose="020B0604020202020204"/>
                <a:ea typeface="+mn-ea"/>
                <a:cs typeface="+mn-cs"/>
              </a:rPr>
              <a:t>50% des coûts pédagogiques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solidFill>
                  <a:schemeClr val="tx1"/>
                </a:solidFill>
                <a:effectLst/>
                <a:uLnTx/>
                <a:uFillTx/>
                <a:latin typeface="Arial" panose="020B0604020202020204"/>
                <a:ea typeface="+mn-ea"/>
                <a:cs typeface="+mn-cs"/>
              </a:rPr>
              <a:t>50% des salaires</a:t>
            </a:r>
          </a:p>
        </p:txBody>
      </p:sp>
      <p:sp>
        <p:nvSpPr>
          <p:cNvPr id="33" name="Flèche : bas 32">
            <a:extLst>
              <a:ext uri="{FF2B5EF4-FFF2-40B4-BE49-F238E27FC236}">
                <a16:creationId xmlns:a16="http://schemas.microsoft.com/office/drawing/2014/main" id="{352E530E-0924-4A17-9EE3-6053E0F0D64E}"/>
              </a:ext>
            </a:extLst>
          </p:cNvPr>
          <p:cNvSpPr/>
          <p:nvPr/>
        </p:nvSpPr>
        <p:spPr>
          <a:xfrm>
            <a:off x="5561064" y="4539920"/>
            <a:ext cx="557613" cy="409139"/>
          </a:xfrm>
          <a:prstGeom prst="downArrow">
            <a:avLst/>
          </a:prstGeom>
          <a:solidFill>
            <a:srgbClr val="1D1D1D"/>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ysClr val="window" lastClr="FFFFFF"/>
              </a:solidFill>
              <a:effectLst/>
              <a:uLnTx/>
              <a:uFillTx/>
              <a:latin typeface="Arial" panose="020B0604020202020204"/>
              <a:ea typeface="+mn-ea"/>
              <a:cs typeface="+mn-cs"/>
            </a:endParaRPr>
          </a:p>
        </p:txBody>
      </p:sp>
      <p:sp>
        <p:nvSpPr>
          <p:cNvPr id="34" name="Rectangle : coins arrondis 33">
            <a:extLst>
              <a:ext uri="{FF2B5EF4-FFF2-40B4-BE49-F238E27FC236}">
                <a16:creationId xmlns:a16="http://schemas.microsoft.com/office/drawing/2014/main" id="{D807CE7A-8DAD-40CA-AE7C-5A1BC445AFB3}"/>
              </a:ext>
            </a:extLst>
          </p:cNvPr>
          <p:cNvSpPr/>
          <p:nvPr/>
        </p:nvSpPr>
        <p:spPr>
          <a:xfrm>
            <a:off x="7377869" y="3442313"/>
            <a:ext cx="2877954" cy="1041744"/>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1"/>
                </a:solidFill>
                <a:effectLst/>
                <a:uLnTx/>
                <a:uFillTx/>
                <a:latin typeface="Arial" panose="020B0604020202020204"/>
                <a:ea typeface="+mn-ea"/>
                <a:cs typeface="+mn-cs"/>
              </a:rPr>
              <a:t>Entreprise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tx1"/>
                </a:solidFill>
                <a:effectLst/>
                <a:uLnTx/>
                <a:uFillTx/>
                <a:latin typeface="Arial" panose="020B0604020202020204"/>
                <a:ea typeface="+mn-ea"/>
                <a:cs typeface="+mn-cs"/>
              </a:rPr>
              <a:t>Conventionnel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chemeClr val="tx1"/>
                </a:solidFill>
                <a:effectLst/>
                <a:uLnTx/>
                <a:uFillTx/>
                <a:latin typeface="Arial" panose="020B0604020202020204"/>
                <a:ea typeface="+mn-ea"/>
                <a:cs typeface="+mn-cs"/>
              </a:rPr>
              <a:t>(uniquement pour les ent</a:t>
            </a:r>
            <a:r>
              <a:rPr lang="fr-FR" sz="1400" i="1" dirty="0">
                <a:solidFill>
                  <a:schemeClr val="tx1"/>
                </a:solidFill>
                <a:latin typeface="Arial" panose="020B0604020202020204"/>
              </a:rPr>
              <a:t>reprises</a:t>
            </a:r>
            <a:r>
              <a:rPr kumimoji="0" lang="fr-FR" sz="1400" b="0" i="1" u="none" strike="noStrike" kern="1200" cap="none" spc="0" normalizeH="0" baseline="0" noProof="0" dirty="0">
                <a:ln>
                  <a:noFill/>
                </a:ln>
                <a:solidFill>
                  <a:schemeClr val="tx1"/>
                </a:solidFill>
                <a:effectLst/>
                <a:uLnTx/>
                <a:uFillTx/>
                <a:latin typeface="Arial" panose="020B0604020202020204"/>
                <a:ea typeface="+mn-ea"/>
                <a:cs typeface="+mn-cs"/>
              </a:rPr>
              <a:t> de </a:t>
            </a:r>
            <a:r>
              <a:rPr kumimoji="0" lang="fr-FR" sz="1400" b="1" i="1" u="none" strike="noStrike" kern="1200" cap="none" spc="0" normalizeH="0" baseline="0" noProof="0" dirty="0">
                <a:ln>
                  <a:noFill/>
                </a:ln>
                <a:solidFill>
                  <a:schemeClr val="tx1"/>
                </a:solidFill>
                <a:effectLst/>
                <a:uLnTx/>
                <a:uFillTx/>
                <a:latin typeface="Arial" panose="020B0604020202020204"/>
                <a:ea typeface="+mn-ea"/>
                <a:cs typeface="+mn-cs"/>
              </a:rPr>
              <a:t>50 à 249 salariés</a:t>
            </a:r>
            <a:r>
              <a:rPr kumimoji="0" lang="fr-FR" sz="1400" b="0" i="1" u="none" strike="noStrike" kern="1200" cap="none" spc="0" normalizeH="0" baseline="0" noProof="0" dirty="0">
                <a:ln>
                  <a:noFill/>
                </a:ln>
                <a:solidFill>
                  <a:schemeClr val="tx1"/>
                </a:solidFill>
                <a:effectLst/>
                <a:uLnTx/>
                <a:uFillTx/>
                <a:latin typeface="Arial" panose="020B0604020202020204"/>
                <a:ea typeface="+mn-ea"/>
                <a:cs typeface="+mn-cs"/>
              </a:rPr>
              <a:t>)</a:t>
            </a:r>
          </a:p>
        </p:txBody>
      </p:sp>
      <p:sp>
        <p:nvSpPr>
          <p:cNvPr id="35" name="Rectangle : coins arrondis 34">
            <a:extLst>
              <a:ext uri="{FF2B5EF4-FFF2-40B4-BE49-F238E27FC236}">
                <a16:creationId xmlns:a16="http://schemas.microsoft.com/office/drawing/2014/main" id="{1CBF5052-7CAF-46B9-BB5F-E10238CB5710}"/>
              </a:ext>
            </a:extLst>
          </p:cNvPr>
          <p:cNvSpPr/>
          <p:nvPr/>
        </p:nvSpPr>
        <p:spPr>
          <a:xfrm>
            <a:off x="7454749" y="5053415"/>
            <a:ext cx="2801073" cy="1069006"/>
          </a:xfrm>
          <a:prstGeom prst="roundRect">
            <a:avLst/>
          </a:prstGeom>
          <a:solidFill>
            <a:schemeClr val="bg1"/>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solidFill>
                  <a:schemeClr val="tx1"/>
                </a:solidFill>
                <a:effectLst/>
                <a:uLnTx/>
                <a:uFillTx/>
                <a:latin typeface="Arial" panose="020B0604020202020204"/>
                <a:ea typeface="+mn-ea"/>
                <a:cs typeface="+mn-cs"/>
              </a:rPr>
              <a:t>50% des coûts pédagogiques </a:t>
            </a:r>
          </a:p>
        </p:txBody>
      </p:sp>
      <p:sp>
        <p:nvSpPr>
          <p:cNvPr id="36" name="Flèche : bas 35">
            <a:extLst>
              <a:ext uri="{FF2B5EF4-FFF2-40B4-BE49-F238E27FC236}">
                <a16:creationId xmlns:a16="http://schemas.microsoft.com/office/drawing/2014/main" id="{7B8FCCFD-8B6C-4A4F-8FEE-7D815921C8E2}"/>
              </a:ext>
            </a:extLst>
          </p:cNvPr>
          <p:cNvSpPr/>
          <p:nvPr/>
        </p:nvSpPr>
        <p:spPr>
          <a:xfrm>
            <a:off x="8639761" y="4541993"/>
            <a:ext cx="557612" cy="409139"/>
          </a:xfrm>
          <a:prstGeom prst="downArrow">
            <a:avLst/>
          </a:prstGeom>
          <a:solidFill>
            <a:srgbClr val="1D1D1D"/>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ysClr val="window" lastClr="FFFFFF"/>
              </a:solidFill>
              <a:effectLst/>
              <a:uLnTx/>
              <a:uFillTx/>
              <a:latin typeface="Arial" panose="020B0604020202020204"/>
              <a:ea typeface="+mn-ea"/>
              <a:cs typeface="+mn-cs"/>
            </a:endParaRPr>
          </a:p>
        </p:txBody>
      </p:sp>
      <p:sp>
        <p:nvSpPr>
          <p:cNvPr id="37" name="ZoneTexte 36">
            <a:extLst>
              <a:ext uri="{FF2B5EF4-FFF2-40B4-BE49-F238E27FC236}">
                <a16:creationId xmlns:a16="http://schemas.microsoft.com/office/drawing/2014/main" id="{1A1BE99F-3269-5F45-17E5-BBB4306338A0}"/>
              </a:ext>
            </a:extLst>
          </p:cNvPr>
          <p:cNvSpPr txBox="1"/>
          <p:nvPr/>
        </p:nvSpPr>
        <p:spPr>
          <a:xfrm>
            <a:off x="328788" y="2264138"/>
            <a:ext cx="11453761" cy="707886"/>
          </a:xfrm>
          <a:prstGeom prst="rect">
            <a:avLst/>
          </a:prstGeom>
          <a:noFill/>
        </p:spPr>
        <p:txBody>
          <a:bodyPr wrap="square">
            <a:spAutoFit/>
          </a:bodyPr>
          <a:lstStyle/>
          <a:p>
            <a:r>
              <a:rPr lang="fr-FR" sz="2000" b="1" dirty="0">
                <a:solidFill>
                  <a:schemeClr val="bg1"/>
                </a:solidFill>
              </a:rPr>
              <a:t>Vous êtes une entreprise de plus de 50 salariés (priorité aux entreprises de 50 à 249 salariés)</a:t>
            </a:r>
          </a:p>
          <a:p>
            <a:r>
              <a:rPr lang="fr-FR" sz="2000" b="1" dirty="0">
                <a:solidFill>
                  <a:schemeClr val="bg1"/>
                </a:solidFill>
              </a:rPr>
              <a:t>Tous les secteurs sont concernés !</a:t>
            </a:r>
          </a:p>
        </p:txBody>
      </p:sp>
      <p:sp>
        <p:nvSpPr>
          <p:cNvPr id="18" name="ZoneTexte 17">
            <a:extLst>
              <a:ext uri="{FF2B5EF4-FFF2-40B4-BE49-F238E27FC236}">
                <a16:creationId xmlns:a16="http://schemas.microsoft.com/office/drawing/2014/main" id="{B9113E49-689A-941B-7075-0086565C1292}"/>
              </a:ext>
            </a:extLst>
          </p:cNvPr>
          <p:cNvSpPr txBox="1"/>
          <p:nvPr/>
        </p:nvSpPr>
        <p:spPr>
          <a:xfrm>
            <a:off x="352338" y="254539"/>
            <a:ext cx="11259397" cy="519886"/>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p:txBody>
      </p:sp>
      <p:sp>
        <p:nvSpPr>
          <p:cNvPr id="19" name="Flèche : bas 18">
            <a:extLst>
              <a:ext uri="{FF2B5EF4-FFF2-40B4-BE49-F238E27FC236}">
                <a16:creationId xmlns:a16="http://schemas.microsoft.com/office/drawing/2014/main" id="{1847C409-035D-D643-7F0D-20FA10414CBC}"/>
              </a:ext>
            </a:extLst>
          </p:cNvPr>
          <p:cNvSpPr/>
          <p:nvPr/>
        </p:nvSpPr>
        <p:spPr>
          <a:xfrm>
            <a:off x="2804318" y="4539919"/>
            <a:ext cx="557613" cy="409139"/>
          </a:xfrm>
          <a:prstGeom prst="downArrow">
            <a:avLst/>
          </a:prstGeom>
          <a:solidFill>
            <a:srgbClr val="1D1D1D"/>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ysClr val="window" lastClr="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424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626E57A-39F8-6CC6-4BD7-08B0483A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7" name="ZoneTexte 6">
            <a:extLst>
              <a:ext uri="{FF2B5EF4-FFF2-40B4-BE49-F238E27FC236}">
                <a16:creationId xmlns:a16="http://schemas.microsoft.com/office/drawing/2014/main" id="{F02AE933-1C4C-9523-46EB-2249D57F7547}"/>
              </a:ext>
            </a:extLst>
          </p:cNvPr>
          <p:cNvSpPr txBox="1"/>
          <p:nvPr/>
        </p:nvSpPr>
        <p:spPr>
          <a:xfrm>
            <a:off x="352338" y="649276"/>
            <a:ext cx="7431917" cy="461665"/>
          </a:xfrm>
          <a:prstGeom prst="rect">
            <a:avLst/>
          </a:prstGeom>
          <a:noFill/>
        </p:spPr>
        <p:txBody>
          <a:bodyPr wrap="square" rtlCol="0">
            <a:spAutoFit/>
          </a:bodyPr>
          <a:lstStyle/>
          <a:p>
            <a:pPr>
              <a:spcAft>
                <a:spcPts val="1200"/>
              </a:spcAft>
            </a:pPr>
            <a:r>
              <a:rPr lang="fr-FR" sz="2400" b="1" dirty="0">
                <a:solidFill>
                  <a:srgbClr val="FF5800"/>
                </a:solidFill>
              </a:rPr>
              <a:t>Exemple de parcours</a:t>
            </a:r>
          </a:p>
        </p:txBody>
      </p:sp>
      <p:sp>
        <p:nvSpPr>
          <p:cNvPr id="2" name="ZoneTexte 1">
            <a:extLst>
              <a:ext uri="{FF2B5EF4-FFF2-40B4-BE49-F238E27FC236}">
                <a16:creationId xmlns:a16="http://schemas.microsoft.com/office/drawing/2014/main" id="{1EEA4D7A-FA34-B6EC-334C-07087031FBE4}"/>
              </a:ext>
            </a:extLst>
          </p:cNvPr>
          <p:cNvSpPr txBox="1"/>
          <p:nvPr/>
        </p:nvSpPr>
        <p:spPr>
          <a:xfrm>
            <a:off x="414056" y="1505678"/>
            <a:ext cx="1065665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dirty="0"/>
              <a:t>Accompagnement sur les mutations technologiques et organisationnelles liées à la diversification des activités d’une entreprise de la presse :</a:t>
            </a:r>
          </a:p>
          <a:p>
            <a:endParaRPr lang="fr-FR" sz="2000" b="1" dirty="0"/>
          </a:p>
          <a:p>
            <a:endParaRPr lang="fr-FR" sz="2000" b="1" dirty="0"/>
          </a:p>
          <a:p>
            <a:endParaRPr lang="fr-FR" sz="2000" b="1" dirty="0"/>
          </a:p>
          <a:p>
            <a:endParaRPr lang="fr-FR" sz="2000" b="1" dirty="0"/>
          </a:p>
          <a:p>
            <a:pPr marL="342900" indent="-342900">
              <a:buClr>
                <a:srgbClr val="008080"/>
              </a:buClr>
              <a:buFont typeface="Arial" panose="020B0604020202020204" pitchFamily="34" charset="0"/>
              <a:buChar char="•"/>
            </a:pPr>
            <a:r>
              <a:rPr lang="fr-FR" sz="2000" dirty="0"/>
              <a:t>Formation des salariés de la rédaction sur la culture digitale, la production multicanal / multi-supports</a:t>
            </a:r>
          </a:p>
          <a:p>
            <a:pPr marL="285750" indent="-285750">
              <a:buClr>
                <a:srgbClr val="008080"/>
              </a:buClr>
              <a:buFont typeface="Wingdings" panose="05000000000000000000" pitchFamily="2" charset="2"/>
              <a:buChar char="Ø"/>
            </a:pPr>
            <a:endParaRPr lang="fr-FR" sz="2000" dirty="0"/>
          </a:p>
          <a:p>
            <a:pPr marL="342900" indent="-342900">
              <a:buClr>
                <a:srgbClr val="008080"/>
              </a:buClr>
              <a:buFont typeface="Arial" panose="020B0604020202020204" pitchFamily="34" charset="0"/>
              <a:buChar char="•"/>
            </a:pPr>
            <a:r>
              <a:rPr lang="fr-FR" sz="2000" dirty="0"/>
              <a:t>Formation des salariés de la régie publicitaire sur la relation clients pour développer les compétences vente / conseil multi-supports</a:t>
            </a:r>
          </a:p>
          <a:p>
            <a:pPr marL="285750" indent="-285750">
              <a:buClr>
                <a:srgbClr val="008080"/>
              </a:buClr>
              <a:buFont typeface="Wingdings" panose="05000000000000000000" pitchFamily="2" charset="2"/>
              <a:buChar char="Ø"/>
            </a:pPr>
            <a:endParaRPr lang="fr-FR" sz="2000" dirty="0"/>
          </a:p>
          <a:p>
            <a:pPr marL="342900" indent="-342900">
              <a:buClr>
                <a:srgbClr val="008080"/>
              </a:buClr>
              <a:buFont typeface="Arial" panose="020B0604020202020204" pitchFamily="34" charset="0"/>
              <a:buChar char="•"/>
            </a:pPr>
            <a:r>
              <a:rPr lang="fr-FR" sz="2000" dirty="0"/>
              <a:t>Formation des managers sur l’accompagnement au changement dans le cadre de cette transformation des métiers</a:t>
            </a:r>
          </a:p>
          <a:p>
            <a:endParaRPr lang="fr-FR" sz="2000" b="1" dirty="0">
              <a:cs typeface="Arial"/>
            </a:endParaRPr>
          </a:p>
        </p:txBody>
      </p:sp>
      <p:sp>
        <p:nvSpPr>
          <p:cNvPr id="9" name="ZoneTexte 8">
            <a:extLst>
              <a:ext uri="{FF2B5EF4-FFF2-40B4-BE49-F238E27FC236}">
                <a16:creationId xmlns:a16="http://schemas.microsoft.com/office/drawing/2014/main" id="{AF2DC917-4A66-8F47-DA5C-CCE9077411A2}"/>
              </a:ext>
            </a:extLst>
          </p:cNvPr>
          <p:cNvSpPr txBox="1"/>
          <p:nvPr/>
        </p:nvSpPr>
        <p:spPr>
          <a:xfrm>
            <a:off x="352338" y="254539"/>
            <a:ext cx="11259397" cy="519886"/>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p:txBody>
      </p:sp>
      <p:pic>
        <p:nvPicPr>
          <p:cNvPr id="4" name="Image 3">
            <a:extLst>
              <a:ext uri="{FF2B5EF4-FFF2-40B4-BE49-F238E27FC236}">
                <a16:creationId xmlns:a16="http://schemas.microsoft.com/office/drawing/2014/main" id="{3B4FBF9B-7B2F-7919-C85C-C5F1AB870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648" y="2343150"/>
            <a:ext cx="866775" cy="866775"/>
          </a:xfrm>
          <a:prstGeom prst="rect">
            <a:avLst/>
          </a:prstGeom>
        </p:spPr>
      </p:pic>
    </p:spTree>
    <p:extLst>
      <p:ext uri="{BB962C8B-B14F-4D97-AF65-F5344CB8AC3E}">
        <p14:creationId xmlns:p14="http://schemas.microsoft.com/office/powerpoint/2010/main" val="147576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335CD9EC-989D-6ED1-B03E-C914543C84F7}"/>
              </a:ext>
            </a:extLst>
          </p:cNvPr>
          <p:cNvGraphicFramePr/>
          <p:nvPr>
            <p:extLst>
              <p:ext uri="{D42A27DB-BD31-4B8C-83A1-F6EECF244321}">
                <p14:modId xmlns:p14="http://schemas.microsoft.com/office/powerpoint/2010/main" val="4154585123"/>
              </p:ext>
            </p:extLst>
          </p:nvPr>
        </p:nvGraphicFramePr>
        <p:xfrm>
          <a:off x="4029208" y="1247246"/>
          <a:ext cx="3835749" cy="432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8626E57A-39F8-6CC6-4BD7-08B0483AA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7" name="ZoneTexte 6">
            <a:extLst>
              <a:ext uri="{FF2B5EF4-FFF2-40B4-BE49-F238E27FC236}">
                <a16:creationId xmlns:a16="http://schemas.microsoft.com/office/drawing/2014/main" id="{F02AE933-1C4C-9523-46EB-2249D57F7547}"/>
              </a:ext>
            </a:extLst>
          </p:cNvPr>
          <p:cNvSpPr txBox="1"/>
          <p:nvPr/>
        </p:nvSpPr>
        <p:spPr>
          <a:xfrm>
            <a:off x="361337" y="632911"/>
            <a:ext cx="11341305" cy="461665"/>
          </a:xfrm>
          <a:prstGeom prst="rect">
            <a:avLst/>
          </a:prstGeom>
          <a:noFill/>
        </p:spPr>
        <p:txBody>
          <a:bodyPr wrap="square" rtlCol="0">
            <a:spAutoFit/>
          </a:bodyPr>
          <a:lstStyle/>
          <a:p>
            <a:pPr>
              <a:spcAft>
                <a:spcPts val="1200"/>
              </a:spcAft>
            </a:pPr>
            <a:r>
              <a:rPr lang="fr-FR" sz="2400" b="1" dirty="0">
                <a:solidFill>
                  <a:srgbClr val="FF5800"/>
                </a:solidFill>
              </a:rPr>
              <a:t>Etes-vous éligible ? Les bonnes questions à se poser !</a:t>
            </a:r>
          </a:p>
        </p:txBody>
      </p:sp>
      <p:graphicFrame>
        <p:nvGraphicFramePr>
          <p:cNvPr id="9" name="Diagramme 8">
            <a:extLst>
              <a:ext uri="{FF2B5EF4-FFF2-40B4-BE49-F238E27FC236}">
                <a16:creationId xmlns:a16="http://schemas.microsoft.com/office/drawing/2014/main" id="{F5C966E5-0A26-B473-0D4B-48973B6A96B9}"/>
              </a:ext>
            </a:extLst>
          </p:cNvPr>
          <p:cNvGraphicFramePr/>
          <p:nvPr>
            <p:extLst>
              <p:ext uri="{D42A27DB-BD31-4B8C-83A1-F6EECF244321}">
                <p14:modId xmlns:p14="http://schemas.microsoft.com/office/powerpoint/2010/main" val="2155539383"/>
              </p:ext>
            </p:extLst>
          </p:nvPr>
        </p:nvGraphicFramePr>
        <p:xfrm>
          <a:off x="180493" y="1235950"/>
          <a:ext cx="3835749" cy="3456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me 10">
            <a:extLst>
              <a:ext uri="{FF2B5EF4-FFF2-40B4-BE49-F238E27FC236}">
                <a16:creationId xmlns:a16="http://schemas.microsoft.com/office/drawing/2014/main" id="{FC8DC759-54DB-FBD4-B0E1-253712081A41}"/>
              </a:ext>
            </a:extLst>
          </p:cNvPr>
          <p:cNvGraphicFramePr/>
          <p:nvPr>
            <p:extLst>
              <p:ext uri="{D42A27DB-BD31-4B8C-83A1-F6EECF244321}">
                <p14:modId xmlns:p14="http://schemas.microsoft.com/office/powerpoint/2010/main" val="2438285746"/>
              </p:ext>
            </p:extLst>
          </p:nvPr>
        </p:nvGraphicFramePr>
        <p:xfrm>
          <a:off x="7864958" y="1247246"/>
          <a:ext cx="4251541" cy="39276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ZoneTexte 11">
            <a:extLst>
              <a:ext uri="{FF2B5EF4-FFF2-40B4-BE49-F238E27FC236}">
                <a16:creationId xmlns:a16="http://schemas.microsoft.com/office/drawing/2014/main" id="{0AE297C4-89E1-3D76-2783-D342C86D43D2}"/>
              </a:ext>
            </a:extLst>
          </p:cNvPr>
          <p:cNvSpPr txBox="1"/>
          <p:nvPr/>
        </p:nvSpPr>
        <p:spPr>
          <a:xfrm>
            <a:off x="8799091" y="6132064"/>
            <a:ext cx="3031572" cy="577081"/>
          </a:xfrm>
          <a:prstGeom prst="rect">
            <a:avLst/>
          </a:prstGeom>
          <a:noFill/>
        </p:spPr>
        <p:txBody>
          <a:bodyPr wrap="square" rtlCol="0">
            <a:spAutoFit/>
          </a:bodyPr>
          <a:lstStyle/>
          <a:p>
            <a:pPr algn="ctr"/>
            <a:r>
              <a:rPr lang="fr-FR" sz="1050" dirty="0">
                <a:solidFill>
                  <a:srgbClr val="FF5800"/>
                </a:solidFill>
              </a:rPr>
              <a:t>Logique de parcours à respecter (durée 30-50h)</a:t>
            </a:r>
          </a:p>
          <a:p>
            <a:pPr algn="ctr"/>
            <a:r>
              <a:rPr lang="fr-FR" sz="1050" dirty="0">
                <a:solidFill>
                  <a:srgbClr val="FF5800"/>
                </a:solidFill>
              </a:rPr>
              <a:t>* Modularisation acceptée que pour les formations transversales</a:t>
            </a:r>
            <a:endParaRPr lang="fr-FR" sz="1050" b="1" dirty="0">
              <a:solidFill>
                <a:srgbClr val="FF5800"/>
              </a:solidFill>
            </a:endParaRPr>
          </a:p>
        </p:txBody>
      </p:sp>
      <p:sp>
        <p:nvSpPr>
          <p:cNvPr id="13" name="ZoneTexte 12">
            <a:extLst>
              <a:ext uri="{FF2B5EF4-FFF2-40B4-BE49-F238E27FC236}">
                <a16:creationId xmlns:a16="http://schemas.microsoft.com/office/drawing/2014/main" id="{10B804B8-4493-6CD6-8270-F19E8996258D}"/>
              </a:ext>
            </a:extLst>
          </p:cNvPr>
          <p:cNvSpPr txBox="1"/>
          <p:nvPr/>
        </p:nvSpPr>
        <p:spPr>
          <a:xfrm>
            <a:off x="352338" y="254539"/>
            <a:ext cx="11259397" cy="519886"/>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p:txBody>
      </p:sp>
      <p:pic>
        <p:nvPicPr>
          <p:cNvPr id="4" name="Image 3">
            <a:extLst>
              <a:ext uri="{FF2B5EF4-FFF2-40B4-BE49-F238E27FC236}">
                <a16:creationId xmlns:a16="http://schemas.microsoft.com/office/drawing/2014/main" id="{B522B063-4540-15E4-5EEA-1C99926FA8B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896913" y="5610754"/>
            <a:ext cx="521428" cy="521428"/>
          </a:xfrm>
          <a:prstGeom prst="rect">
            <a:avLst/>
          </a:prstGeom>
        </p:spPr>
      </p:pic>
    </p:spTree>
    <p:extLst>
      <p:ext uri="{BB962C8B-B14F-4D97-AF65-F5344CB8AC3E}">
        <p14:creationId xmlns:p14="http://schemas.microsoft.com/office/powerpoint/2010/main" val="302097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99635E-2AD9-45AB-8F5A-92A80A7963E3}"/>
              </a:ext>
            </a:extLst>
          </p:cNvPr>
          <p:cNvSpPr/>
          <p:nvPr/>
        </p:nvSpPr>
        <p:spPr>
          <a:xfrm>
            <a:off x="200789" y="3429000"/>
            <a:ext cx="11686411" cy="1695892"/>
          </a:xfrm>
          <a:prstGeom prst="rect">
            <a:avLst/>
          </a:prstGeom>
          <a:solidFill>
            <a:srgbClr val="6E7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Diagramme 3">
            <a:extLst>
              <a:ext uri="{FF2B5EF4-FFF2-40B4-BE49-F238E27FC236}">
                <a16:creationId xmlns:a16="http://schemas.microsoft.com/office/drawing/2014/main" id="{7498F38D-2C3C-466E-9B2F-23CF493285D2}"/>
              </a:ext>
            </a:extLst>
          </p:cNvPr>
          <p:cNvGraphicFramePr/>
          <p:nvPr>
            <p:extLst>
              <p:ext uri="{D42A27DB-BD31-4B8C-83A1-F6EECF244321}">
                <p14:modId xmlns:p14="http://schemas.microsoft.com/office/powerpoint/2010/main" val="2112079652"/>
              </p:ext>
            </p:extLst>
          </p:nvPr>
        </p:nvGraphicFramePr>
        <p:xfrm>
          <a:off x="923925" y="1459894"/>
          <a:ext cx="10506075" cy="563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9F2FB6BE-FCE0-48F3-9C5C-C87C9B0A07B6}"/>
              </a:ext>
            </a:extLst>
          </p:cNvPr>
          <p:cNvSpPr txBox="1"/>
          <p:nvPr/>
        </p:nvSpPr>
        <p:spPr>
          <a:xfrm>
            <a:off x="2505075" y="5340804"/>
            <a:ext cx="914400" cy="369332"/>
          </a:xfrm>
          <a:prstGeom prst="rect">
            <a:avLst/>
          </a:prstGeom>
          <a:noFill/>
          <a:ln w="9525">
            <a:noFill/>
          </a:ln>
        </p:spPr>
        <p:txBody>
          <a:bodyPr wrap="square" rtlCol="0">
            <a:spAutoFit/>
          </a:bodyPr>
          <a:lstStyle/>
          <a:p>
            <a:r>
              <a:rPr lang="fr-FR"/>
              <a:t> </a:t>
            </a:r>
            <a:r>
              <a:rPr lang="fr-FR" b="1"/>
              <a:t>Oui </a:t>
            </a:r>
          </a:p>
        </p:txBody>
      </p:sp>
      <p:sp>
        <p:nvSpPr>
          <p:cNvPr id="7" name="ZoneTexte 6">
            <a:extLst>
              <a:ext uri="{FF2B5EF4-FFF2-40B4-BE49-F238E27FC236}">
                <a16:creationId xmlns:a16="http://schemas.microsoft.com/office/drawing/2014/main" id="{A895CEC6-4E34-44B0-8143-176901925902}"/>
              </a:ext>
            </a:extLst>
          </p:cNvPr>
          <p:cNvSpPr txBox="1"/>
          <p:nvPr/>
        </p:nvSpPr>
        <p:spPr>
          <a:xfrm>
            <a:off x="8905875" y="2436351"/>
            <a:ext cx="914400" cy="369332"/>
          </a:xfrm>
          <a:prstGeom prst="rect">
            <a:avLst/>
          </a:prstGeom>
          <a:noFill/>
          <a:ln w="9525">
            <a:noFill/>
          </a:ln>
        </p:spPr>
        <p:txBody>
          <a:bodyPr wrap="square" rtlCol="0">
            <a:spAutoFit/>
          </a:bodyPr>
          <a:lstStyle/>
          <a:p>
            <a:r>
              <a:rPr lang="fr-FR"/>
              <a:t> </a:t>
            </a:r>
            <a:r>
              <a:rPr lang="fr-FR" b="1"/>
              <a:t>Oui </a:t>
            </a:r>
          </a:p>
        </p:txBody>
      </p:sp>
      <p:sp>
        <p:nvSpPr>
          <p:cNvPr id="9" name="ZoneTexte 8">
            <a:extLst>
              <a:ext uri="{FF2B5EF4-FFF2-40B4-BE49-F238E27FC236}">
                <a16:creationId xmlns:a16="http://schemas.microsoft.com/office/drawing/2014/main" id="{0CB048CA-B9E5-4EB8-BF8D-B148692E2440}"/>
              </a:ext>
            </a:extLst>
          </p:cNvPr>
          <p:cNvSpPr txBox="1"/>
          <p:nvPr/>
        </p:nvSpPr>
        <p:spPr>
          <a:xfrm>
            <a:off x="6819900" y="5340804"/>
            <a:ext cx="914400" cy="369332"/>
          </a:xfrm>
          <a:prstGeom prst="rect">
            <a:avLst/>
          </a:prstGeom>
          <a:noFill/>
          <a:ln w="9525">
            <a:noFill/>
          </a:ln>
        </p:spPr>
        <p:txBody>
          <a:bodyPr wrap="square" rtlCol="0">
            <a:spAutoFit/>
          </a:bodyPr>
          <a:lstStyle/>
          <a:p>
            <a:r>
              <a:rPr lang="fr-FR"/>
              <a:t> </a:t>
            </a:r>
            <a:r>
              <a:rPr lang="fr-FR" b="1"/>
              <a:t>Oui </a:t>
            </a:r>
          </a:p>
        </p:txBody>
      </p:sp>
      <p:sp>
        <p:nvSpPr>
          <p:cNvPr id="11" name="ZoneTexte 10">
            <a:extLst>
              <a:ext uri="{FF2B5EF4-FFF2-40B4-BE49-F238E27FC236}">
                <a16:creationId xmlns:a16="http://schemas.microsoft.com/office/drawing/2014/main" id="{0AD7B5E0-AA5B-4DFC-B3C8-E548BDC23178}"/>
              </a:ext>
            </a:extLst>
          </p:cNvPr>
          <p:cNvSpPr txBox="1"/>
          <p:nvPr/>
        </p:nvSpPr>
        <p:spPr>
          <a:xfrm>
            <a:off x="4733925" y="2436351"/>
            <a:ext cx="914400" cy="369332"/>
          </a:xfrm>
          <a:prstGeom prst="rect">
            <a:avLst/>
          </a:prstGeom>
          <a:noFill/>
          <a:ln w="9525">
            <a:noFill/>
          </a:ln>
        </p:spPr>
        <p:txBody>
          <a:bodyPr wrap="square" rtlCol="0">
            <a:spAutoFit/>
          </a:bodyPr>
          <a:lstStyle/>
          <a:p>
            <a:r>
              <a:rPr lang="fr-FR"/>
              <a:t> </a:t>
            </a:r>
            <a:r>
              <a:rPr lang="fr-FR" b="1"/>
              <a:t>Oui </a:t>
            </a:r>
          </a:p>
        </p:txBody>
      </p:sp>
      <p:sp>
        <p:nvSpPr>
          <p:cNvPr id="13" name="Espace réservé du texte 7">
            <a:extLst>
              <a:ext uri="{FF2B5EF4-FFF2-40B4-BE49-F238E27FC236}">
                <a16:creationId xmlns:a16="http://schemas.microsoft.com/office/drawing/2014/main" id="{BCD560CA-2944-440F-9A8B-695464A4779B}"/>
              </a:ext>
            </a:extLst>
          </p:cNvPr>
          <p:cNvSpPr txBox="1">
            <a:spLocks/>
          </p:cNvSpPr>
          <p:nvPr/>
        </p:nvSpPr>
        <p:spPr>
          <a:xfrm>
            <a:off x="345485" y="642634"/>
            <a:ext cx="8560390" cy="4523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dirty="0">
                <a:latin typeface="+mn-lt"/>
              </a:rPr>
              <a:t>Passez à l’action !</a:t>
            </a:r>
          </a:p>
        </p:txBody>
      </p:sp>
      <p:pic>
        <p:nvPicPr>
          <p:cNvPr id="14" name="Image 13">
            <a:extLst>
              <a:ext uri="{FF2B5EF4-FFF2-40B4-BE49-F238E27FC236}">
                <a16:creationId xmlns:a16="http://schemas.microsoft.com/office/drawing/2014/main" id="{AA613B94-3EFD-46DE-AFFF-A0C0E996DA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0715" y="148855"/>
            <a:ext cx="967650" cy="842617"/>
          </a:xfrm>
          <a:prstGeom prst="rect">
            <a:avLst/>
          </a:prstGeom>
        </p:spPr>
      </p:pic>
      <p:sp>
        <p:nvSpPr>
          <p:cNvPr id="15" name="ZoneTexte 14">
            <a:extLst>
              <a:ext uri="{FF2B5EF4-FFF2-40B4-BE49-F238E27FC236}">
                <a16:creationId xmlns:a16="http://schemas.microsoft.com/office/drawing/2014/main" id="{41E24A33-CE3C-C2C5-CADD-2A2FB9C57F35}"/>
              </a:ext>
            </a:extLst>
          </p:cNvPr>
          <p:cNvSpPr txBox="1"/>
          <p:nvPr/>
        </p:nvSpPr>
        <p:spPr>
          <a:xfrm>
            <a:off x="352338" y="254539"/>
            <a:ext cx="11259397" cy="519886"/>
          </a:xfrm>
          <a:prstGeom prst="rect">
            <a:avLst/>
          </a:prstGeom>
          <a:noFill/>
        </p:spPr>
        <p:txBody>
          <a:bodyPr wrap="square">
            <a:spAutoFit/>
          </a:bodyPr>
          <a:lstStyle/>
          <a:p>
            <a:pPr>
              <a:lnSpc>
                <a:spcPct val="107000"/>
              </a:lnSpc>
              <a:spcAft>
                <a:spcPts val="800"/>
              </a:spcAft>
            </a:pPr>
            <a:r>
              <a:rPr lang="fr-FR" sz="2800" b="1" dirty="0">
                <a:effectLst/>
                <a:latin typeface="+mj-lt"/>
                <a:ea typeface="Calibri" panose="020F0502020204030204" pitchFamily="34" charset="0"/>
                <a:cs typeface="Times New Roman" panose="02020603050405020304" pitchFamily="18" charset="0"/>
              </a:rPr>
              <a:t>Financez vos projets de formation 2022 avec le FSE</a:t>
            </a:r>
          </a:p>
        </p:txBody>
      </p:sp>
      <p:sp>
        <p:nvSpPr>
          <p:cNvPr id="19" name="ZoneTexte 18">
            <a:extLst>
              <a:ext uri="{FF2B5EF4-FFF2-40B4-BE49-F238E27FC236}">
                <a16:creationId xmlns:a16="http://schemas.microsoft.com/office/drawing/2014/main" id="{2041E777-B7D6-A5CD-2168-F35C9251DAF8}"/>
              </a:ext>
            </a:extLst>
          </p:cNvPr>
          <p:cNvSpPr txBox="1"/>
          <p:nvPr/>
        </p:nvSpPr>
        <p:spPr>
          <a:xfrm>
            <a:off x="352338" y="1443702"/>
            <a:ext cx="6102990" cy="646331"/>
          </a:xfrm>
          <a:prstGeom prst="rect">
            <a:avLst/>
          </a:prstGeom>
          <a:noFill/>
        </p:spPr>
        <p:txBody>
          <a:bodyPr wrap="square">
            <a:spAutoFit/>
          </a:bodyPr>
          <a:lstStyle/>
          <a:p>
            <a:r>
              <a:rPr lang="fr-FR" sz="1800" b="1" u="sng" dirty="0">
                <a:latin typeface="+mn-lt"/>
              </a:rPr>
              <a:t>Prochaine étape : </a:t>
            </a:r>
            <a:endParaRPr lang="fr-FR" b="1" u="sng" dirty="0"/>
          </a:p>
          <a:p>
            <a:r>
              <a:rPr lang="fr-FR" sz="1800" dirty="0">
                <a:latin typeface="+mn-lt"/>
              </a:rPr>
              <a:t>Participez à l’Afdas Zoom FSE </a:t>
            </a:r>
          </a:p>
        </p:txBody>
      </p:sp>
    </p:spTree>
    <p:extLst>
      <p:ext uri="{BB962C8B-B14F-4D97-AF65-F5344CB8AC3E}">
        <p14:creationId xmlns:p14="http://schemas.microsoft.com/office/powerpoint/2010/main" val="623762343"/>
      </p:ext>
    </p:extLst>
  </p:cSld>
  <p:clrMapOvr>
    <a:masterClrMapping/>
  </p:clrMapOvr>
</p:sld>
</file>

<file path=ppt/theme/theme1.xml><?xml version="1.0" encoding="utf-8"?>
<a:theme xmlns:a="http://schemas.openxmlformats.org/drawingml/2006/main" name="1_Thème Off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upport de présentation Afdas.pptx" id="{52B0AA82-7AC6-47A0-AAF5-10253C7720B4}" vid="{879250AB-C081-4199-97D9-31CEBDE77E81}"/>
    </a:ext>
  </a:extLst>
</a:theme>
</file>

<file path=ppt/theme/theme2.xml><?xml version="1.0" encoding="utf-8"?>
<a:theme xmlns:a="http://schemas.openxmlformats.org/drawingml/2006/main" name="2_Thème Off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FDAS_MASQUE2021_V1" id="{F09A1CB6-7C94-3F43-B1B3-96DB1156372D}" vid="{460ED028-7AA5-3343-9E11-24A34281F54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1901</Words>
  <Application>Microsoft Office PowerPoint</Application>
  <PresentationFormat>Grand écran</PresentationFormat>
  <Paragraphs>215</Paragraphs>
  <Slides>12</Slides>
  <Notes>9</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vt:i4>
      </vt:variant>
    </vt:vector>
  </HeadingPairs>
  <TitlesOfParts>
    <vt:vector size="21" baseType="lpstr">
      <vt:lpstr>Arial</vt:lpstr>
      <vt:lpstr>Arial Black</vt:lpstr>
      <vt:lpstr>Calibri</vt:lpstr>
      <vt:lpstr>Courier New</vt:lpstr>
      <vt:lpstr>GroteskBook20</vt:lpstr>
      <vt:lpstr>Symbol</vt:lpstr>
      <vt:lpstr>Wingdings</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Elise ROBBE POLLIART</dc:creator>
  <cp:lastModifiedBy>Emeline REGNAULT-THOMAS</cp:lastModifiedBy>
  <cp:revision>20</cp:revision>
  <cp:lastPrinted>2022-05-10T07:05:51Z</cp:lastPrinted>
  <dcterms:created xsi:type="dcterms:W3CDTF">2022-02-04T12:51:05Z</dcterms:created>
  <dcterms:modified xsi:type="dcterms:W3CDTF">2022-05-25T15:50:21Z</dcterms:modified>
</cp:coreProperties>
</file>